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4"/>
    <p:sldMasterId id="2147483825" r:id="rId5"/>
  </p:sldMasterIdLst>
  <p:notesMasterIdLst>
    <p:notesMasterId r:id="rId71"/>
  </p:notesMasterIdLst>
  <p:sldIdLst>
    <p:sldId id="370" r:id="rId6"/>
    <p:sldId id="483" r:id="rId7"/>
    <p:sldId id="485" r:id="rId8"/>
    <p:sldId id="525" r:id="rId9"/>
    <p:sldId id="1293" r:id="rId10"/>
    <p:sldId id="490" r:id="rId11"/>
    <p:sldId id="1285" r:id="rId12"/>
    <p:sldId id="1286" r:id="rId13"/>
    <p:sldId id="1287" r:id="rId14"/>
    <p:sldId id="1288" r:id="rId15"/>
    <p:sldId id="1289" r:id="rId16"/>
    <p:sldId id="1290" r:id="rId17"/>
    <p:sldId id="461" r:id="rId18"/>
    <p:sldId id="466" r:id="rId19"/>
    <p:sldId id="482" r:id="rId20"/>
    <p:sldId id="481" r:id="rId21"/>
    <p:sldId id="359" r:id="rId22"/>
    <p:sldId id="464" r:id="rId23"/>
    <p:sldId id="436" r:id="rId24"/>
    <p:sldId id="420" r:id="rId25"/>
    <p:sldId id="421" r:id="rId26"/>
    <p:sldId id="400" r:id="rId27"/>
    <p:sldId id="475" r:id="rId28"/>
    <p:sldId id="426" r:id="rId29"/>
    <p:sldId id="427" r:id="rId30"/>
    <p:sldId id="477" r:id="rId31"/>
    <p:sldId id="429" r:id="rId32"/>
    <p:sldId id="430" r:id="rId33"/>
    <p:sldId id="431" r:id="rId34"/>
    <p:sldId id="432" r:id="rId35"/>
    <p:sldId id="487" r:id="rId36"/>
    <p:sldId id="488" r:id="rId37"/>
    <p:sldId id="489" r:id="rId38"/>
    <p:sldId id="491" r:id="rId39"/>
    <p:sldId id="511" r:id="rId40"/>
    <p:sldId id="499" r:id="rId41"/>
    <p:sldId id="500" r:id="rId42"/>
    <p:sldId id="501" r:id="rId43"/>
    <p:sldId id="388" r:id="rId44"/>
    <p:sldId id="509" r:id="rId45"/>
    <p:sldId id="510" r:id="rId46"/>
    <p:sldId id="543" r:id="rId47"/>
    <p:sldId id="544" r:id="rId48"/>
    <p:sldId id="545" r:id="rId49"/>
    <p:sldId id="547" r:id="rId50"/>
    <p:sldId id="548" r:id="rId51"/>
    <p:sldId id="549" r:id="rId52"/>
    <p:sldId id="550" r:id="rId53"/>
    <p:sldId id="1291" r:id="rId54"/>
    <p:sldId id="478" r:id="rId55"/>
    <p:sldId id="561" r:id="rId56"/>
    <p:sldId id="497" r:id="rId57"/>
    <p:sldId id="562" r:id="rId58"/>
    <p:sldId id="1292" r:id="rId59"/>
    <p:sldId id="563" r:id="rId60"/>
    <p:sldId id="564" r:id="rId61"/>
    <p:sldId id="565" r:id="rId62"/>
    <p:sldId id="480" r:id="rId63"/>
    <p:sldId id="553" r:id="rId64"/>
    <p:sldId id="512" r:id="rId65"/>
    <p:sldId id="557" r:id="rId66"/>
    <p:sldId id="558" r:id="rId67"/>
    <p:sldId id="559" r:id="rId68"/>
    <p:sldId id="1284" r:id="rId69"/>
    <p:sldId id="506" r:id="rId70"/>
  </p:sldIdLst>
  <p:sldSz cx="9144000" cy="5143500" type="screen16x9"/>
  <p:notesSz cx="7010400" cy="9296400"/>
  <p:defaultText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I Company Narrative" id="{F00E9C3F-A755-430E-8AF1-BA94414F7403}">
          <p14:sldIdLst>
            <p14:sldId id="370"/>
            <p14:sldId id="483"/>
            <p14:sldId id="485"/>
            <p14:sldId id="525"/>
            <p14:sldId id="1293"/>
            <p14:sldId id="490"/>
            <p14:sldId id="1285"/>
            <p14:sldId id="1286"/>
            <p14:sldId id="1287"/>
            <p14:sldId id="1288"/>
            <p14:sldId id="1289"/>
            <p14:sldId id="1290"/>
            <p14:sldId id="461"/>
            <p14:sldId id="466"/>
            <p14:sldId id="482"/>
            <p14:sldId id="481"/>
            <p14:sldId id="359"/>
            <p14:sldId id="464"/>
            <p14:sldId id="436"/>
            <p14:sldId id="420"/>
            <p14:sldId id="421"/>
            <p14:sldId id="400"/>
          </p14:sldIdLst>
        </p14:section>
        <p14:section name="Real World Innovations Applications" id="{0C7A4633-369D-40C7-9370-0DAC4882C4D3}">
          <p14:sldIdLst>
            <p14:sldId id="475"/>
            <p14:sldId id="426"/>
            <p14:sldId id="427"/>
            <p14:sldId id="477"/>
            <p14:sldId id="429"/>
            <p14:sldId id="430"/>
            <p14:sldId id="431"/>
            <p14:sldId id="432"/>
          </p14:sldIdLst>
        </p14:section>
        <p14:section name="Academic Messaging" id="{5AB0F2C1-CF43-4D0C-BBE1-37210CB35E82}">
          <p14:sldIdLst>
            <p14:sldId id="487"/>
            <p14:sldId id="488"/>
            <p14:sldId id="489"/>
          </p14:sldIdLst>
        </p14:section>
        <p14:section name="Trends and Challenges in Academia" id="{561AAAF0-FB70-3D40-AEA6-0A0B07B4EE1D}">
          <p14:sldIdLst>
            <p14:sldId id="491"/>
            <p14:sldId id="511"/>
            <p14:sldId id="499"/>
            <p14:sldId id="500"/>
            <p14:sldId id="501"/>
            <p14:sldId id="388"/>
            <p14:sldId id="509"/>
            <p14:sldId id="510"/>
          </p14:sldIdLst>
        </p14:section>
        <p14:section name="Collaboration" id="{56FA239F-1536-F54C-82D3-850600B7DA98}">
          <p14:sldIdLst>
            <p14:sldId id="543"/>
            <p14:sldId id="544"/>
            <p14:sldId id="545"/>
            <p14:sldId id="547"/>
            <p14:sldId id="548"/>
            <p14:sldId id="549"/>
            <p14:sldId id="550"/>
            <p14:sldId id="1291"/>
            <p14:sldId id="478"/>
            <p14:sldId id="561"/>
            <p14:sldId id="497"/>
            <p14:sldId id="562"/>
            <p14:sldId id="1292"/>
            <p14:sldId id="563"/>
            <p14:sldId id="564"/>
            <p14:sldId id="565"/>
            <p14:sldId id="480"/>
            <p14:sldId id="553"/>
          </p14:sldIdLst>
        </p14:section>
        <p14:section name="User Stories and Successes" id="{5336847F-7C38-4B89-9ACC-7D7301E876DF}">
          <p14:sldIdLst>
            <p14:sldId id="512"/>
            <p14:sldId id="557"/>
            <p14:sldId id="558"/>
            <p14:sldId id="559"/>
            <p14:sldId id="1284"/>
            <p14:sldId id="506"/>
          </p14:sldIdLst>
        </p14:section>
      </p14:sectionLst>
    </p:ext>
    <p:ext uri="{EFAFB233-063F-42B5-8137-9DF3F51BA10A}">
      <p15:sldGuideLst xmlns:p15="http://schemas.microsoft.com/office/powerpoint/2012/main">
        <p15:guide id="1" pos="2952" userDrawn="1">
          <p15:clr>
            <a:srgbClr val="A4A3A4"/>
          </p15:clr>
        </p15:guide>
        <p15:guide id="2" orient="horz" pos="312" userDrawn="1">
          <p15:clr>
            <a:srgbClr val="A4A3A4"/>
          </p15:clr>
        </p15:guide>
        <p15:guide id="3" orient="horz" pos="1909" userDrawn="1">
          <p15:clr>
            <a:srgbClr val="A4A3A4"/>
          </p15:clr>
        </p15:guide>
        <p15:guide id="4" pos="3386" userDrawn="1">
          <p15:clr>
            <a:srgbClr val="A4A3A4"/>
          </p15:clr>
        </p15:guide>
        <p15:guide id="5" orient="horz" pos="132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sha McDonell" initials="TM" lastIdx="1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B71"/>
    <a:srgbClr val="0A60A3"/>
    <a:srgbClr val="73AED9"/>
    <a:srgbClr val="F3F4F4"/>
    <a:srgbClr val="FFC849"/>
    <a:srgbClr val="669DD6"/>
    <a:srgbClr val="D0D1D3"/>
    <a:srgbClr val="BCBDC1"/>
    <a:srgbClr val="E7E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0" autoAdjust="0"/>
    <p:restoredTop sz="82353" autoAdjust="0"/>
  </p:normalViewPr>
  <p:slideViewPr>
    <p:cSldViewPr snapToGrid="0" snapToObjects="1">
      <p:cViewPr varScale="1">
        <p:scale>
          <a:sx n="79" d="100"/>
          <a:sy n="79" d="100"/>
        </p:scale>
        <p:origin x="102" y="708"/>
      </p:cViewPr>
      <p:guideLst>
        <p:guide pos="2952"/>
        <p:guide orient="horz" pos="312"/>
        <p:guide orient="horz" pos="1909"/>
        <p:guide pos="3386"/>
        <p:guide orient="horz" pos="1323"/>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75253498609319"/>
          <c:y val="4.8280562252549161E-2"/>
          <c:w val="0.84334728449098484"/>
          <c:h val="0.88245117338700763"/>
        </c:manualLayout>
      </c:layout>
      <c:barChart>
        <c:barDir val="col"/>
        <c:grouping val="clustered"/>
        <c:varyColors val="0"/>
        <c:ser>
          <c:idx val="0"/>
          <c:order val="0"/>
          <c:tx>
            <c:strRef>
              <c:f>'[1]Annual Revenue'!$A$2</c:f>
              <c:strCache>
                <c:ptCount val="1"/>
                <c:pt idx="0">
                  <c:v>Revenue in Millions</c:v>
                </c:pt>
              </c:strCache>
            </c:strRef>
          </c:tx>
          <c:spPr>
            <a:solidFill>
              <a:schemeClr val="bg1"/>
            </a:solidFill>
            <a:ln>
              <a:noFill/>
            </a:ln>
            <a:effectLst/>
          </c:spPr>
          <c:invertIfNegative val="0"/>
          <c:cat>
            <c:strRef>
              <c:f>'[1]Annual Revenue'!$B$1:$AP$1</c:f>
              <c:strCache>
                <c:ptCount val="41"/>
                <c:pt idx="0">
                  <c:v>'77</c:v>
                </c:pt>
                <c:pt idx="1">
                  <c:v>'78</c:v>
                </c:pt>
                <c:pt idx="2">
                  <c:v>'79</c:v>
                </c:pt>
                <c:pt idx="3">
                  <c:v>'80</c:v>
                </c:pt>
                <c:pt idx="4">
                  <c:v>'81</c:v>
                </c:pt>
                <c:pt idx="5">
                  <c:v>'82</c:v>
                </c:pt>
                <c:pt idx="6">
                  <c:v>'83</c:v>
                </c:pt>
                <c:pt idx="7">
                  <c:v>'84</c:v>
                </c:pt>
                <c:pt idx="8">
                  <c:v>'85</c:v>
                </c:pt>
                <c:pt idx="9">
                  <c:v>'86</c:v>
                </c:pt>
                <c:pt idx="10">
                  <c:v>'87</c:v>
                </c:pt>
                <c:pt idx="11">
                  <c:v>'88</c:v>
                </c:pt>
                <c:pt idx="12">
                  <c:v>'89</c:v>
                </c:pt>
                <c:pt idx="13">
                  <c:v>'90</c:v>
                </c:pt>
                <c:pt idx="14">
                  <c:v>'91</c:v>
                </c:pt>
                <c:pt idx="15">
                  <c:v>'92</c:v>
                </c:pt>
                <c:pt idx="16">
                  <c:v>'93</c:v>
                </c:pt>
                <c:pt idx="17">
                  <c:v>'94</c:v>
                </c:pt>
                <c:pt idx="18">
                  <c:v>'95</c:v>
                </c:pt>
                <c:pt idx="19">
                  <c:v>'96</c:v>
                </c:pt>
                <c:pt idx="20">
                  <c:v>'97</c:v>
                </c:pt>
                <c:pt idx="21">
                  <c:v>'98</c:v>
                </c:pt>
                <c:pt idx="22">
                  <c:v>'99</c:v>
                </c:pt>
                <c:pt idx="23">
                  <c:v>'00</c:v>
                </c:pt>
                <c:pt idx="24">
                  <c:v>'01</c:v>
                </c:pt>
                <c:pt idx="25">
                  <c:v>'02</c:v>
                </c:pt>
                <c:pt idx="26">
                  <c:v>'03</c:v>
                </c:pt>
                <c:pt idx="27">
                  <c:v>'04</c:v>
                </c:pt>
                <c:pt idx="28">
                  <c:v> '05</c:v>
                </c:pt>
                <c:pt idx="29">
                  <c:v> '06</c:v>
                </c:pt>
                <c:pt idx="30">
                  <c:v> '07</c:v>
                </c:pt>
                <c:pt idx="31">
                  <c:v> '08</c:v>
                </c:pt>
                <c:pt idx="32">
                  <c:v> '09</c:v>
                </c:pt>
                <c:pt idx="33">
                  <c:v> '10</c:v>
                </c:pt>
                <c:pt idx="34">
                  <c:v>'11</c:v>
                </c:pt>
                <c:pt idx="35">
                  <c:v>'12</c:v>
                </c:pt>
                <c:pt idx="36">
                  <c:v>'13</c:v>
                </c:pt>
                <c:pt idx="37">
                  <c:v>'14</c:v>
                </c:pt>
                <c:pt idx="38">
                  <c:v>'15</c:v>
                </c:pt>
                <c:pt idx="39">
                  <c:v>'16 </c:v>
                </c:pt>
                <c:pt idx="40">
                  <c:v>'17</c:v>
                </c:pt>
              </c:strCache>
            </c:strRef>
          </c:cat>
          <c:val>
            <c:numRef>
              <c:f>'[1]Annual Revenue'!$B$2:$AP$2</c:f>
              <c:numCache>
                <c:formatCode>"$"#,##0_);[Red]\("$"#,##0\)</c:formatCode>
                <c:ptCount val="41"/>
                <c:pt idx="0">
                  <c:v>0</c:v>
                </c:pt>
                <c:pt idx="1">
                  <c:v>0</c:v>
                </c:pt>
                <c:pt idx="2">
                  <c:v>0</c:v>
                </c:pt>
                <c:pt idx="3">
                  <c:v>1</c:v>
                </c:pt>
                <c:pt idx="4">
                  <c:v>1</c:v>
                </c:pt>
                <c:pt idx="5">
                  <c:v>2</c:v>
                </c:pt>
                <c:pt idx="6">
                  <c:v>2</c:v>
                </c:pt>
                <c:pt idx="7">
                  <c:v>5</c:v>
                </c:pt>
                <c:pt idx="8">
                  <c:v>7</c:v>
                </c:pt>
                <c:pt idx="9">
                  <c:v>9</c:v>
                </c:pt>
                <c:pt idx="10">
                  <c:v>13</c:v>
                </c:pt>
                <c:pt idx="11">
                  <c:v>24</c:v>
                </c:pt>
                <c:pt idx="12">
                  <c:v>31</c:v>
                </c:pt>
                <c:pt idx="13">
                  <c:v>45</c:v>
                </c:pt>
                <c:pt idx="14">
                  <c:v>59</c:v>
                </c:pt>
                <c:pt idx="15">
                  <c:v>83</c:v>
                </c:pt>
                <c:pt idx="16">
                  <c:v>106</c:v>
                </c:pt>
                <c:pt idx="17">
                  <c:v>127</c:v>
                </c:pt>
                <c:pt idx="18">
                  <c:v>165</c:v>
                </c:pt>
                <c:pt idx="19">
                  <c:v>201</c:v>
                </c:pt>
                <c:pt idx="20">
                  <c:v>241</c:v>
                </c:pt>
                <c:pt idx="21">
                  <c:v>274</c:v>
                </c:pt>
                <c:pt idx="22">
                  <c:v>330</c:v>
                </c:pt>
                <c:pt idx="23">
                  <c:v>410</c:v>
                </c:pt>
                <c:pt idx="24">
                  <c:v>385</c:v>
                </c:pt>
                <c:pt idx="25">
                  <c:v>391</c:v>
                </c:pt>
                <c:pt idx="26">
                  <c:v>426</c:v>
                </c:pt>
                <c:pt idx="27">
                  <c:v>514</c:v>
                </c:pt>
                <c:pt idx="28">
                  <c:v>572</c:v>
                </c:pt>
                <c:pt idx="29">
                  <c:v>660</c:v>
                </c:pt>
                <c:pt idx="30">
                  <c:v>740</c:v>
                </c:pt>
                <c:pt idx="31">
                  <c:v>821</c:v>
                </c:pt>
                <c:pt idx="32">
                  <c:v>677</c:v>
                </c:pt>
                <c:pt idx="33">
                  <c:v>872.25699999999995</c:v>
                </c:pt>
                <c:pt idx="34">
                  <c:v>1024</c:v>
                </c:pt>
                <c:pt idx="35">
                  <c:v>1143</c:v>
                </c:pt>
                <c:pt idx="36">
                  <c:v>1178</c:v>
                </c:pt>
                <c:pt idx="37">
                  <c:v>1244</c:v>
                </c:pt>
                <c:pt idx="38">
                  <c:v>1224</c:v>
                </c:pt>
                <c:pt idx="39">
                  <c:v>1228</c:v>
                </c:pt>
                <c:pt idx="40">
                  <c:v>1289</c:v>
                </c:pt>
              </c:numCache>
            </c:numRef>
          </c:val>
          <c:extLst>
            <c:ext xmlns:c16="http://schemas.microsoft.com/office/drawing/2014/chart" uri="{C3380CC4-5D6E-409C-BE32-E72D297353CC}">
              <c16:uniqueId val="{00000000-8F57-CB49-816F-119AF273F3CF}"/>
            </c:ext>
          </c:extLst>
        </c:ser>
        <c:dLbls>
          <c:showLegendKey val="0"/>
          <c:showVal val="0"/>
          <c:showCatName val="0"/>
          <c:showSerName val="0"/>
          <c:showPercent val="0"/>
          <c:showBubbleSize val="0"/>
        </c:dLbls>
        <c:gapWidth val="219"/>
        <c:overlap val="-27"/>
        <c:axId val="343708560"/>
        <c:axId val="343708952"/>
      </c:barChart>
      <c:catAx>
        <c:axId val="343708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40" b="0" i="0" u="none" strike="noStrike" kern="1200" baseline="0">
                <a:solidFill>
                  <a:schemeClr val="bg1"/>
                </a:solidFill>
                <a:latin typeface="+mn-lt"/>
                <a:ea typeface="+mn-ea"/>
                <a:cs typeface="+mn-cs"/>
              </a:defRPr>
            </a:pPr>
            <a:endParaRPr lang="es-AR"/>
          </a:p>
        </c:txPr>
        <c:crossAx val="343708952"/>
        <c:crosses val="autoZero"/>
        <c:auto val="1"/>
        <c:lblAlgn val="ctr"/>
        <c:lblOffset val="100"/>
        <c:noMultiLvlLbl val="0"/>
      </c:catAx>
      <c:valAx>
        <c:axId val="3437089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s-AR"/>
          </a:p>
        </c:txPr>
        <c:crossAx val="343708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A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145" cy="465743"/>
          </a:xfrm>
          <a:prstGeom prst="rect">
            <a:avLst/>
          </a:prstGeom>
        </p:spPr>
        <p:txBody>
          <a:bodyPr vert="horz" lIns="88126" tIns="44064" rIns="88126" bIns="44064" rtlCol="0"/>
          <a:lstStyle>
            <a:lvl1pPr algn="l">
              <a:defRPr sz="1200"/>
            </a:lvl1pPr>
          </a:lstStyle>
          <a:p>
            <a:endParaRPr lang="en-US" dirty="0"/>
          </a:p>
        </p:txBody>
      </p:sp>
      <p:sp>
        <p:nvSpPr>
          <p:cNvPr id="3" name="Date Placeholder 2"/>
          <p:cNvSpPr>
            <a:spLocks noGrp="1"/>
          </p:cNvSpPr>
          <p:nvPr>
            <p:ph type="dt" idx="1"/>
          </p:nvPr>
        </p:nvSpPr>
        <p:spPr>
          <a:xfrm>
            <a:off x="3970734" y="1"/>
            <a:ext cx="3038145" cy="465743"/>
          </a:xfrm>
          <a:prstGeom prst="rect">
            <a:avLst/>
          </a:prstGeom>
        </p:spPr>
        <p:txBody>
          <a:bodyPr vert="horz" lIns="88126" tIns="44064" rIns="88126" bIns="44064" rtlCol="0"/>
          <a:lstStyle>
            <a:lvl1pPr algn="r">
              <a:defRPr sz="1200"/>
            </a:lvl1pPr>
          </a:lstStyle>
          <a:p>
            <a:fld id="{41DBDD7F-39F0-994B-B822-183990148EFC}" type="datetimeFigureOut">
              <a:rPr lang="en-US" smtClean="0"/>
              <a:t>4/1/2019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88126" tIns="44064" rIns="88126" bIns="44064" rtlCol="0" anchor="ctr"/>
          <a:lstStyle/>
          <a:p>
            <a:endParaRPr lang="en-US" dirty="0"/>
          </a:p>
        </p:txBody>
      </p:sp>
      <p:sp>
        <p:nvSpPr>
          <p:cNvPr id="5" name="Notes Placeholder 4"/>
          <p:cNvSpPr>
            <a:spLocks noGrp="1"/>
          </p:cNvSpPr>
          <p:nvPr>
            <p:ph type="body" sz="quarter" idx="3"/>
          </p:nvPr>
        </p:nvSpPr>
        <p:spPr>
          <a:xfrm>
            <a:off x="701346" y="4474508"/>
            <a:ext cx="5607711" cy="3659842"/>
          </a:xfrm>
          <a:prstGeom prst="rect">
            <a:avLst/>
          </a:prstGeom>
        </p:spPr>
        <p:txBody>
          <a:bodyPr vert="horz" lIns="88126" tIns="44064" rIns="88126" bIns="440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658"/>
            <a:ext cx="3038145" cy="465742"/>
          </a:xfrm>
          <a:prstGeom prst="rect">
            <a:avLst/>
          </a:prstGeom>
        </p:spPr>
        <p:txBody>
          <a:bodyPr vert="horz" lIns="88126" tIns="44064" rIns="88126" bIns="4406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734" y="8830658"/>
            <a:ext cx="3038145" cy="465742"/>
          </a:xfrm>
          <a:prstGeom prst="rect">
            <a:avLst/>
          </a:prstGeom>
        </p:spPr>
        <p:txBody>
          <a:bodyPr vert="horz" lIns="88126" tIns="44064" rIns="88126" bIns="44064" rtlCol="0" anchor="b"/>
          <a:lstStyle>
            <a:lvl1pPr algn="r">
              <a:defRPr sz="1200"/>
            </a:lvl1pPr>
          </a:lstStyle>
          <a:p>
            <a:fld id="{0D24C6CA-46A1-5B48-B1AE-7D6F4B7A3418}" type="slidenum">
              <a:rPr lang="en-US" smtClean="0"/>
              <a:t>‹Nº›</a:t>
            </a:fld>
            <a:endParaRPr lang="en-US" dirty="0"/>
          </a:p>
        </p:txBody>
      </p:sp>
    </p:spTree>
    <p:extLst>
      <p:ext uri="{BB962C8B-B14F-4D97-AF65-F5344CB8AC3E}">
        <p14:creationId xmlns:p14="http://schemas.microsoft.com/office/powerpoint/2010/main" val="507997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U.S._Navy" TargetMode="External"/><Relationship Id="rId7" Type="http://schemas.openxmlformats.org/officeDocument/2006/relationships/hyperlink" Target="https://en.wikipedia.org/wiki/LabVIEW"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GPIB" TargetMode="External"/><Relationship Id="rId5" Type="http://schemas.openxmlformats.org/officeDocument/2006/relationships/hyperlink" Target="https://en.wikipedia.org/wiki/PDP-11" TargetMode="External"/><Relationship Id="rId4" Type="http://schemas.openxmlformats.org/officeDocument/2006/relationships/hyperlink" Target="https://en.wikipedia.org/wiki/National_Instrument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yourself and why you are presenting. </a:t>
            </a:r>
            <a:endParaRPr lang="en-US" dirty="0"/>
          </a:p>
        </p:txBody>
      </p:sp>
      <p:sp>
        <p:nvSpPr>
          <p:cNvPr id="4" name="Slide Number Placeholder 3"/>
          <p:cNvSpPr>
            <a:spLocks noGrp="1"/>
          </p:cNvSpPr>
          <p:nvPr>
            <p:ph type="sldNum" sz="quarter" idx="10"/>
          </p:nvPr>
        </p:nvSpPr>
        <p:spPr/>
        <p:txBody>
          <a:bodyPr/>
          <a:lstStyle/>
          <a:p>
            <a:fld id="{0D24C6CA-46A1-5B48-B1AE-7D6F4B7A3418}" type="slidenum">
              <a:rPr lang="en-US" smtClean="0"/>
              <a:t>1</a:t>
            </a:fld>
            <a:endParaRPr lang="en-US" dirty="0"/>
          </a:p>
        </p:txBody>
      </p:sp>
    </p:spTree>
    <p:extLst>
      <p:ext uri="{BB962C8B-B14F-4D97-AF65-F5344CB8AC3E}">
        <p14:creationId xmlns:p14="http://schemas.microsoft.com/office/powerpoint/2010/main" val="641897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Technology is moving at an unprecedented pace.  Our customers across every industry are seeing technologies converge, resulting in the increased complexity of their systems.  This is true in connected cars, in smartphones, in semiconductor chips, and in smart factories.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and more of the functionality of these technologies is being defined in software; therefore, their capabilities are rapidly changing.  Engineers who are designing and testing these systems are struggling to create monitoring, control, and test systems that can improve at the rate of these technologies and not just keep up but take advantage of these trends in a way that enables them to get their jobs done faster and more efficiently.</a:t>
            </a:r>
          </a:p>
        </p:txBody>
      </p:sp>
      <p:sp>
        <p:nvSpPr>
          <p:cNvPr id="4" name="Slide Number Placeholder 3"/>
          <p:cNvSpPr>
            <a:spLocks noGrp="1"/>
          </p:cNvSpPr>
          <p:nvPr>
            <p:ph type="sldNum" sz="quarter" idx="10"/>
          </p:nvPr>
        </p:nvSpPr>
        <p:spPr/>
        <p:txBody>
          <a:bodyPr/>
          <a:lstStyle/>
          <a:p>
            <a:fld id="{63F3A7D1-5615-AA41-B86F-B4C11B6CE210}" type="slidenum">
              <a:rPr lang="en-US" smtClean="0"/>
              <a:t>11</a:t>
            </a:fld>
            <a:endParaRPr lang="en-US" dirty="0"/>
          </a:p>
        </p:txBody>
      </p:sp>
    </p:spTree>
    <p:extLst>
      <p:ext uri="{BB962C8B-B14F-4D97-AF65-F5344CB8AC3E}">
        <p14:creationId xmlns:p14="http://schemas.microsoft.com/office/powerpoint/2010/main" val="778975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Technology is moving at an unprecedented pace.  Our customers across every industry are seeing technologies converge, resulting in the increased complexity of their systems.  This is true in connected cars, in smartphones, in semiconductor chips, and in smart factories.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and more of the functionality of these technologies is being defined in software; therefore, their capabilities are rapidly changing.  Engineers who are designing and testing these systems are struggling to create monitoring, control, and test systems that can improve at the rate of these technologies and not just keep up but take advantage of these trends in a way that enables them to get their jobs done faster and more efficiently.</a:t>
            </a:r>
          </a:p>
        </p:txBody>
      </p:sp>
      <p:sp>
        <p:nvSpPr>
          <p:cNvPr id="4" name="Slide Number Placeholder 3"/>
          <p:cNvSpPr>
            <a:spLocks noGrp="1"/>
          </p:cNvSpPr>
          <p:nvPr>
            <p:ph type="sldNum" sz="quarter" idx="10"/>
          </p:nvPr>
        </p:nvSpPr>
        <p:spPr/>
        <p:txBody>
          <a:bodyPr/>
          <a:lstStyle/>
          <a:p>
            <a:fld id="{63F3A7D1-5615-AA41-B86F-B4C11B6CE210}" type="slidenum">
              <a:rPr lang="en-US" smtClean="0"/>
              <a:t>13</a:t>
            </a:fld>
            <a:endParaRPr lang="en-US" dirty="0"/>
          </a:p>
        </p:txBody>
      </p:sp>
    </p:spTree>
    <p:extLst>
      <p:ext uri="{BB962C8B-B14F-4D97-AF65-F5344CB8AC3E}">
        <p14:creationId xmlns:p14="http://schemas.microsoft.com/office/powerpoint/2010/main" val="805448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NI has been addressing these challenges by creating highly productive systems for engineers and scientists.  We fundamentally believe that by making engineers and scientists more productive we can have the greatest impact on your business and on society overall.</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B424A6-7593-2C46-9CCA-8596FB18DBBE}" type="slidenum">
              <a:rPr lang="en-US" smtClean="0"/>
              <a:t>14</a:t>
            </a:fld>
            <a:endParaRPr lang="en-US" dirty="0"/>
          </a:p>
        </p:txBody>
      </p:sp>
    </p:spTree>
    <p:extLst>
      <p:ext uri="{BB962C8B-B14F-4D97-AF65-F5344CB8AC3E}">
        <p14:creationId xmlns:p14="http://schemas.microsoft.com/office/powerpoint/2010/main" val="1412402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for 40 years, NI has been a catalyst in accelerating engineering innovation to meet these kinds of challenges. </a:t>
            </a:r>
          </a:p>
          <a:p>
            <a:endParaRPr lang="en-US" dirty="0"/>
          </a:p>
          <a:p>
            <a:r>
              <a:rPr lang="en-US" dirty="0"/>
              <a:t>We’ve pioneered a software-based approach to test, measurement, and control that has enabled our customers to build systems to meet the unique requirements of their applications.  And we’ve been on the leading edge of technologies like graphical software, modular hardware standards, and FPGAs.  Our mission has been to leverage the advancements in these technologies and deliver them to engineers and scientists in a way that shortens their time to build a test, measurement, or control system.  For example, NI has been at the leading edge of applying user-programmable FPGAs to design high-performance measurement and control systems; this capability has enabled our platform to become a leading solution for prototyping the next generation of communications systems in 5G wireless.</a:t>
            </a:r>
          </a:p>
          <a:p>
            <a:endParaRPr lang="en-US" dirty="0"/>
          </a:p>
          <a:p>
            <a:r>
              <a:rPr lang="en-US" b="1" dirty="0"/>
              <a:t>Points for each Timeline Milestone:</a:t>
            </a:r>
            <a:endParaRPr lang="en-US" dirty="0"/>
          </a:p>
          <a:p>
            <a:r>
              <a:rPr lang="en-US" b="1" dirty="0"/>
              <a:t>1976: </a:t>
            </a:r>
            <a:r>
              <a:rPr lang="en-US" dirty="0"/>
              <a:t>NI was founded by Dr. James Truchard, Jeff Kodosky, and Bill Nowlin. Working for The University of Texas on a project conducting research for the </a:t>
            </a:r>
            <a:r>
              <a:rPr lang="en-US" u="sng" dirty="0">
                <a:hlinkClick r:id="rId3"/>
              </a:rPr>
              <a:t>U.S. Navy</a:t>
            </a:r>
            <a:r>
              <a:rPr lang="en-US" dirty="0"/>
              <a:t>, the men were using early computer technology to collect and analyze data. Frustrated with the inefficient data collection methods they were using, the three decided to create a product that would enable their task to be done more easily.  </a:t>
            </a:r>
            <a:r>
              <a:rPr lang="en-US" u="sng" baseline="30000" dirty="0">
                <a:hlinkClick r:id="rId4"/>
              </a:rPr>
              <a:t>[5]</a:t>
            </a:r>
            <a:endParaRPr lang="en-US" dirty="0"/>
          </a:p>
          <a:p>
            <a:r>
              <a:rPr lang="en-US" b="1" dirty="0"/>
              <a:t>1977: </a:t>
            </a:r>
            <a:r>
              <a:rPr lang="en-US" dirty="0"/>
              <a:t>Introduced first product, GPIB, which connects instruments to mini computers. The group bought a </a:t>
            </a:r>
            <a:r>
              <a:rPr lang="en-US" u="sng" dirty="0">
                <a:hlinkClick r:id="rId5"/>
              </a:rPr>
              <a:t>PDP-11/04</a:t>
            </a:r>
            <a:r>
              <a:rPr lang="en-US" dirty="0"/>
              <a:t> minicomputer and, for their first project, designed and built a </a:t>
            </a:r>
            <a:r>
              <a:rPr lang="en-US" u="sng" dirty="0">
                <a:hlinkClick r:id="rId6"/>
              </a:rPr>
              <a:t>GPIB</a:t>
            </a:r>
            <a:r>
              <a:rPr lang="en-US" dirty="0"/>
              <a:t> interface for it.</a:t>
            </a:r>
          </a:p>
          <a:p>
            <a:r>
              <a:rPr lang="en-US" b="1" dirty="0"/>
              <a:t>1983: </a:t>
            </a:r>
            <a:r>
              <a:rPr lang="en-US" dirty="0"/>
              <a:t>Developed first </a:t>
            </a:r>
            <a:r>
              <a:rPr lang="en-US" u="sng" dirty="0">
                <a:hlinkClick r:id="rId6"/>
              </a:rPr>
              <a:t>GPIB</a:t>
            </a:r>
            <a:r>
              <a:rPr lang="en-US" dirty="0"/>
              <a:t> board to connect instruments to IBM PCs; paved way for new graphical interfaces.</a:t>
            </a:r>
          </a:p>
          <a:p>
            <a:r>
              <a:rPr lang="en-US" b="1" dirty="0"/>
              <a:t>1986: </a:t>
            </a:r>
            <a:r>
              <a:rPr lang="en-US" dirty="0"/>
              <a:t>LabVIEW starts the computer-based measurement revolution: Kodosky began a research initiative with the assistance of student researchers at The University of Texas on ways to exploit the new interface. This led to the creation of NI's flagship product, the </a:t>
            </a:r>
            <a:r>
              <a:rPr lang="en-US" u="sng" dirty="0">
                <a:hlinkClick r:id="rId7"/>
              </a:rPr>
              <a:t>LabVIEW</a:t>
            </a:r>
            <a:r>
              <a:rPr lang="en-US" dirty="0"/>
              <a:t> graphical development platform for the Macintosh computer. The software allows engineers and scientists to program graphically by "wiring" icons together instead of typing text-based code. By allowing people to use a more intuitive, less-structured development environment, their productivity greatly increased, making LabVIEW quite popular. </a:t>
            </a:r>
          </a:p>
          <a:p>
            <a:r>
              <a:rPr lang="en-US" b="1" dirty="0"/>
              <a:t>1987: </a:t>
            </a:r>
            <a:r>
              <a:rPr lang="en-US" dirty="0"/>
              <a:t>Introduced DAQ: Our DAQ hardware and driver software products are “instruments on a board” that users can combine with sensors and signal conditioning hardware and software to acquire analog data and convert it into a digital format that can be accepted by a computer. NI offers customizable measurement software that features all the components you need to acquire, analyze, present, and manage your measurement data. We also provide the widest selection of high-quality DAQ hardware that features high-accuracy analog designs, integrated signal conditioning, and precision timing for any sensor or signal. We offer a range of computer-based DAQ products with a variety of form factors and degrees of performance. </a:t>
            </a:r>
          </a:p>
          <a:p>
            <a:r>
              <a:rPr lang="x-none" b="1" dirty="0"/>
              <a:t>1991</a:t>
            </a:r>
            <a:r>
              <a:rPr lang="en-US" b="1" dirty="0"/>
              <a:t>: </a:t>
            </a:r>
            <a:r>
              <a:rPr lang="x-none" dirty="0"/>
              <a:t>NI creates the Alliance Partner Network to strengthen ecosystem</a:t>
            </a:r>
            <a:r>
              <a:rPr lang="en-US" dirty="0"/>
              <a:t>: To further assist its customers, NI created the National Instruments Alliance Partner Network, attracting a worldwide selection of third-party developers, systems integrators, and consultants who could extend the capabilities of the NI hardware and software.</a:t>
            </a:r>
          </a:p>
          <a:p>
            <a:r>
              <a:rPr lang="en-US" b="1" dirty="0"/>
              <a:t>1998: </a:t>
            </a:r>
            <a:r>
              <a:rPr lang="en-US" dirty="0"/>
              <a:t>NI creates PXI and expands opportunities with complete system solutions: Our PXI modular instrument platform, which was introduced in 1997, is a standard PC packaged in a small, rugged form factor with expansion slots and instrumentation extensions for timing, triggering, and signal sharing. It combines mainstream PC software and PCI hardware with advanced instrumentation capabilities.</a:t>
            </a:r>
          </a:p>
          <a:p>
            <a:r>
              <a:rPr lang="x-none" b="1" dirty="0"/>
              <a:t>2004</a:t>
            </a:r>
            <a:r>
              <a:rPr lang="en-US" b="1" dirty="0"/>
              <a:t>: </a:t>
            </a:r>
            <a:r>
              <a:rPr lang="x-none" dirty="0"/>
              <a:t>NI makes FPGAs accessible to engineers and scientists</a:t>
            </a:r>
            <a:r>
              <a:rPr lang="en-US" dirty="0"/>
              <a:t>: </a:t>
            </a:r>
            <a:r>
              <a:rPr lang="en-US" dirty="0" err="1"/>
              <a:t>CompactRIO</a:t>
            </a:r>
            <a:r>
              <a:rPr lang="en-US" dirty="0"/>
              <a:t> (or </a:t>
            </a:r>
            <a:r>
              <a:rPr lang="en-US" dirty="0" err="1"/>
              <a:t>cRIO</a:t>
            </a:r>
            <a:r>
              <a:rPr lang="en-US" dirty="0"/>
              <a:t>) is a real-time embedded industrial controller for industrial control systems. The </a:t>
            </a:r>
            <a:r>
              <a:rPr lang="en-US" dirty="0" err="1"/>
              <a:t>CompactRIO</a:t>
            </a:r>
            <a:r>
              <a:rPr lang="en-US" dirty="0"/>
              <a:t> device is a combination of a real-time controller, reconfigurable I/O modules (RIO), FPGA module, and an Ethernet expansion chassis. </a:t>
            </a:r>
            <a:r>
              <a:rPr lang="en-US" dirty="0" err="1"/>
              <a:t>CompactRIO</a:t>
            </a:r>
            <a:r>
              <a:rPr lang="en-US" dirty="0"/>
              <a:t> controllers can be programmed with LabVIEW, C, C++, or Java. LabVIEW must be used to program the embedded FPGA.</a:t>
            </a:r>
          </a:p>
          <a:p>
            <a:r>
              <a:rPr lang="en-US" b="1" dirty="0"/>
              <a:t>2006: </a:t>
            </a:r>
            <a:r>
              <a:rPr lang="en-US" dirty="0"/>
              <a:t>NI announces </a:t>
            </a:r>
            <a:r>
              <a:rPr lang="en-US" dirty="0" err="1"/>
              <a:t>CompactDAQ</a:t>
            </a:r>
            <a:r>
              <a:rPr lang="en-US" dirty="0"/>
              <a:t> to increase measurement accuracy: In 2006, we introduced </a:t>
            </a:r>
            <a:r>
              <a:rPr lang="en-US" dirty="0" err="1"/>
              <a:t>CompactDAQ</a:t>
            </a:r>
            <a:r>
              <a:rPr lang="en-US" dirty="0"/>
              <a:t>, a rugged, portable, USB data acquisition system designed for high-performance mixed-signal measurement systems. Since its introduction, we have expanded the </a:t>
            </a:r>
            <a:r>
              <a:rPr lang="en-US" dirty="0" err="1"/>
              <a:t>CompactDAQ</a:t>
            </a:r>
            <a:r>
              <a:rPr lang="en-US" dirty="0"/>
              <a:t> line with wireless and Ethernet technologies that have extended the reach of computer-based DAQ from across the lab to around the world. </a:t>
            </a:r>
          </a:p>
          <a:p>
            <a:r>
              <a:rPr lang="en-US" b="1" dirty="0"/>
              <a:t>2013: </a:t>
            </a:r>
            <a:r>
              <a:rPr lang="en-US" dirty="0"/>
              <a:t>NI introduces software-designed instrumentation: A vector signal transceiver (VST) is a new class of instrumentation that combines a vector signal generator (VSG) and vector signal analyzer (VSA) with FPGA-based real-time signal processing and control. The world’s first VST from National Instruments also features a user-programmable FPGA, which allows you to implement custom algorithms directly into the hardware design of the instrument. This software-designed approach allows a VST to have the flexibility of a software defined radio (SDR) architecture with RF instrument-class performance.</a:t>
            </a:r>
          </a:p>
          <a:p>
            <a:r>
              <a:rPr lang="en-US" b="1" dirty="0"/>
              <a:t>2014: </a:t>
            </a:r>
            <a:r>
              <a:rPr lang="en-US" dirty="0"/>
              <a:t>NI leads prototyping of 5G systems: The LabVIEW Communications System Design Suite offers a design environment closely integrated with NI software defined radio (SDR) hardware for rapidly prototyping communications systems. Easily deploy to processors and FPGAs; quickly develop LTE, 802.11, and massive multiple input, multiple output (MIMO) applications; and drive innovation.</a:t>
            </a:r>
          </a:p>
          <a:p>
            <a:r>
              <a:rPr lang="en-US" b="1" dirty="0"/>
              <a:t>2014: </a:t>
            </a:r>
            <a:r>
              <a:rPr lang="en-US" sz="1200" b="0" i="0" kern="1200" dirty="0">
                <a:solidFill>
                  <a:schemeClr val="tx1"/>
                </a:solidFill>
                <a:effectLst/>
                <a:latin typeface="+mn-lt"/>
                <a:ea typeface="+mn-ea"/>
                <a:cs typeface="+mn-cs"/>
              </a:rPr>
              <a:t>The STS delivers the openness and flexibility of the NI PXI platform to the semiconductor production environment. For easy integration into the production test cell, the STS comes with features such as handler/prober integration, spring probe device under test interfacing, STDF data reporting, and system calibration.</a:t>
            </a:r>
            <a:endParaRPr lang="en-US" b="1" dirty="0"/>
          </a:p>
          <a:p>
            <a:r>
              <a:rPr lang="en-US" b="1" dirty="0"/>
              <a:t>2017: </a:t>
            </a:r>
            <a:r>
              <a:rPr lang="en-US" sz="1200" b="0" i="0" kern="1200" dirty="0">
                <a:solidFill>
                  <a:schemeClr val="tx1"/>
                </a:solidFill>
                <a:effectLst/>
                <a:latin typeface="+mn-lt"/>
                <a:ea typeface="+mn-ea"/>
                <a:cs typeface="+mn-cs"/>
              </a:rPr>
              <a:t>LabVIEW NXG allows customers to configure, automate, and visualize your test results, all within a single tool. Customers can reduce their time to measurement with automatic instrument driver identification for thousands of instruments, and then rapidly customize their system with an integrated drag-and-drop design approach. Results can be viewed from anywhere by building web-based user interfaces that can be deployed to any web browser–PC, tablet, or phone–with no plugins or installers. </a:t>
            </a:r>
            <a:r>
              <a:rPr lang="en-US" dirty="0"/>
              <a:t> </a:t>
            </a:r>
          </a:p>
          <a:p>
            <a:endParaRPr lang="en-US" dirty="0"/>
          </a:p>
        </p:txBody>
      </p:sp>
      <p:sp>
        <p:nvSpPr>
          <p:cNvPr id="4" name="Slide Number Placeholder 3"/>
          <p:cNvSpPr>
            <a:spLocks noGrp="1"/>
          </p:cNvSpPr>
          <p:nvPr>
            <p:ph type="sldNum" sz="quarter" idx="10"/>
          </p:nvPr>
        </p:nvSpPr>
        <p:spPr/>
        <p:txBody>
          <a:bodyPr/>
          <a:lstStyle/>
          <a:p>
            <a:pPr defTabSz="440670">
              <a:defRPr/>
            </a:pPr>
            <a:fld id="{E802AAB4-957D-114E-A916-6C2ECFE2FF4A}" type="slidenum">
              <a:rPr lang="en-US">
                <a:solidFill>
                  <a:prstClr val="black"/>
                </a:solidFill>
                <a:latin typeface="Calibri" panose="020F0502020204030204"/>
              </a:rPr>
              <a:pPr defTabSz="440670">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427141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do this effectively, and support our customers over the long term, we have to be a good business. For more than 40 years running, NI has maintained a strong track record of sustainable growth and profitability, and we’re one of the most successful companies in our space. This growth comes from executing a long-term view in decision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making, having an unwavering dedication to innovation, and continuing a deep commitment to the success of our customers.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stability of our model comes from a very broad base of customers—over 35,000 customers each year, with all the divisions of GE, for example, counting as one of those customers.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long-term commitment is also reflected in our investment in R&amp;D. Because when you chose our platform, you aren’t just buying a system for today, you’re investing in future capability that we’ll deliver in that platform. By investing 16 percent of our revenue into R&amp;D—the highest percentage in our industry—we are committing to continue to deliver on capability that enables you to upgrade your system over time and keep up with the increasing pace of technological innovation.</a:t>
            </a:r>
          </a:p>
          <a:p>
            <a:endParaRPr lang="en-US" dirty="0">
              <a:ea typeface="ＭＳ Ｐゴシック" charset="-128"/>
            </a:endParaRPr>
          </a:p>
          <a:p>
            <a:endParaRPr lang="en-US" dirty="0">
              <a:ea typeface="ＭＳ Ｐゴシック" charset="-128"/>
            </a:endParaRPr>
          </a:p>
        </p:txBody>
      </p:sp>
      <p:sp>
        <p:nvSpPr>
          <p:cNvPr id="4" name="Slide Number Placeholder 3"/>
          <p:cNvSpPr>
            <a:spLocks noGrp="1"/>
          </p:cNvSpPr>
          <p:nvPr>
            <p:ph type="sldNum" sz="quarter" idx="10"/>
          </p:nvPr>
        </p:nvSpPr>
        <p:spPr/>
        <p:txBody>
          <a:bodyPr/>
          <a:lstStyle/>
          <a:p>
            <a:fld id="{0D24C6CA-46A1-5B48-B1AE-7D6F4B7A3418}" type="slidenum">
              <a:rPr lang="en-US" smtClean="0"/>
              <a:t>16</a:t>
            </a:fld>
            <a:endParaRPr lang="en-US" dirty="0"/>
          </a:p>
        </p:txBody>
      </p:sp>
    </p:spTree>
    <p:extLst>
      <p:ext uri="{BB962C8B-B14F-4D97-AF65-F5344CB8AC3E}">
        <p14:creationId xmlns:p14="http://schemas.microsoft.com/office/powerpoint/2010/main" val="3797961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approach is to accelerate productivity, innovation, and discovery through a software-centric platform for developing any system that needs test, measurement, and control.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spending time and energy making technology work gets in the way of focusing on a solution, we know that’s a big problem. So, our goal is to enable engineers to get their job done faster regardless of their application or industry.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take a deeper look at the main components of our platform.</a:t>
            </a:r>
          </a:p>
          <a:p>
            <a:endParaRPr lang="en-US" dirty="0"/>
          </a:p>
        </p:txBody>
      </p:sp>
      <p:sp>
        <p:nvSpPr>
          <p:cNvPr id="4" name="Slide Number Placeholder 3"/>
          <p:cNvSpPr>
            <a:spLocks noGrp="1"/>
          </p:cNvSpPr>
          <p:nvPr>
            <p:ph type="sldNum" sz="quarter" idx="10"/>
          </p:nvPr>
        </p:nvSpPr>
        <p:spPr/>
        <p:txBody>
          <a:bodyPr/>
          <a:lstStyle/>
          <a:p>
            <a:fld id="{0D24C6CA-46A1-5B48-B1AE-7D6F4B7A3418}" type="slidenum">
              <a:rPr lang="en-US" smtClean="0"/>
              <a:t>17</a:t>
            </a:fld>
            <a:endParaRPr lang="en-US" dirty="0"/>
          </a:p>
        </p:txBody>
      </p:sp>
    </p:spTree>
    <p:extLst>
      <p:ext uri="{BB962C8B-B14F-4D97-AF65-F5344CB8AC3E}">
        <p14:creationId xmlns:p14="http://schemas.microsoft.com/office/powerpoint/2010/main" val="4146097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NI’s open platform combines three critical and interrelated elements: productive software, modular hardware, and an expansive ecosystem.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Openness has always been a hallmark of how we’ve approached the market; it’s evident in our integration with third-party hardware using technologies like instrument drivers, where we</a:t>
            </a:r>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led the industry for several decades; to open software interfaces, so our software tools can integrate with existing code; or to ongoing development in tools like C, The </a:t>
            </a:r>
            <a:r>
              <a:rPr lang="en-US" sz="1200" kern="1200" dirty="0" err="1">
                <a:solidFill>
                  <a:schemeClr val="tx1"/>
                </a:solidFill>
                <a:effectLst/>
                <a:latin typeface="+mn-lt"/>
                <a:ea typeface="+mn-ea"/>
                <a:cs typeface="+mn-cs"/>
              </a:rPr>
              <a:t>MathWorks</a:t>
            </a:r>
            <a:r>
              <a:rPr lang="en-US" sz="1200" kern="1200" dirty="0">
                <a:solidFill>
                  <a:schemeClr val="tx1"/>
                </a:solidFill>
                <a:effectLst/>
                <a:latin typeface="+mn-lt"/>
                <a:ea typeface="+mn-ea"/>
                <a:cs typeface="+mn-cs"/>
              </a:rPr>
              <a:t>, Inc. MATLAB</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Python.</a:t>
            </a:r>
          </a:p>
        </p:txBody>
      </p:sp>
      <p:sp>
        <p:nvSpPr>
          <p:cNvPr id="4" name="Slide Number Placeholder 3"/>
          <p:cNvSpPr>
            <a:spLocks noGrp="1"/>
          </p:cNvSpPr>
          <p:nvPr>
            <p:ph type="sldNum" sz="quarter" idx="10"/>
          </p:nvPr>
        </p:nvSpPr>
        <p:spPr/>
        <p:txBody>
          <a:bodyPr/>
          <a:lstStyle/>
          <a:p>
            <a:fld id="{0D24C6CA-46A1-5B48-B1AE-7D6F4B7A3418}" type="slidenum">
              <a:rPr lang="en-US" smtClean="0"/>
              <a:t>18</a:t>
            </a:fld>
            <a:endParaRPr lang="en-US" dirty="0"/>
          </a:p>
        </p:txBody>
      </p:sp>
    </p:spTree>
    <p:extLst>
      <p:ext uri="{BB962C8B-B14F-4D97-AF65-F5344CB8AC3E}">
        <p14:creationId xmlns:p14="http://schemas.microsoft.com/office/powerpoint/2010/main" val="28436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open platform has given rise to an ecosystem of developers, partners, and third-party products that is unrivaled in our industry. This ecosystem ensures that you have the tools and expertise you need to build any system. It includes a community of over 300,000 developers, a footprint at over </a:t>
            </a:r>
            <a:r>
              <a:rPr lang="en-US" sz="1200" kern="1200">
                <a:solidFill>
                  <a:schemeClr val="tx1"/>
                </a:solidFill>
                <a:effectLst/>
                <a:latin typeface="+mn-lt"/>
                <a:ea typeface="+mn-ea"/>
                <a:cs typeface="+mn-cs"/>
              </a:rPr>
              <a:t>8,000 classrooms </a:t>
            </a:r>
            <a:r>
              <a:rPr lang="en-US" sz="1200" kern="1200" dirty="0">
                <a:solidFill>
                  <a:schemeClr val="tx1"/>
                </a:solidFill>
                <a:effectLst/>
                <a:latin typeface="+mn-lt"/>
                <a:ea typeface="+mn-ea"/>
                <a:cs typeface="+mn-cs"/>
              </a:rPr>
              <a:t>worldwide, over 10,000 supported hardware devices, and over 1,000 Alliance Partners that have expertise on our platform and provide integration services and consulting.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open platform enables you to define exactly the system you need to accelerate your application, innovate faster, and continually integrate new technologies. </a:t>
            </a:r>
          </a:p>
          <a:p>
            <a:r>
              <a:rPr lang="en-US" sz="1200" kern="1200" dirty="0">
                <a:solidFill>
                  <a:schemeClr val="tx1"/>
                </a:solidFill>
                <a:effectLst/>
                <a:latin typeface="+mn-lt"/>
                <a:ea typeface="+mn-ea"/>
                <a:cs typeface="+mn-cs"/>
              </a:rPr>
              <a:t>A hallmark of our success has been world-class support and services. With direct operations in more than 50 countries, NI has the local language know-how, on-site services, and expert technical support that help customers continually meet targets and deadlines.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24C6CA-46A1-5B48-B1AE-7D6F4B7A3418}" type="slidenum">
              <a:rPr lang="en-US" smtClean="0"/>
              <a:t>19</a:t>
            </a:fld>
            <a:endParaRPr lang="en-US" dirty="0"/>
          </a:p>
        </p:txBody>
      </p:sp>
    </p:spTree>
    <p:extLst>
      <p:ext uri="{BB962C8B-B14F-4D97-AF65-F5344CB8AC3E}">
        <p14:creationId xmlns:p14="http://schemas.microsoft.com/office/powerpoint/2010/main" val="659125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center of our platform is software. Software has become the critical defining element of every system, and NI has long been a leader in software tools for test, measurement, and control systems. In fact, our mantra has been that the software is the instrument.  We invest more in software than anyone in our industry.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software platform consists of an extensive set of drivers, development tools, test and data automation environments, and application-specific software packages.</a:t>
            </a:r>
          </a:p>
          <a:p>
            <a:r>
              <a:rPr lang="en-US" sz="1200" kern="1200" dirty="0">
                <a:solidFill>
                  <a:schemeClr val="tx1"/>
                </a:solidFill>
                <a:effectLst/>
                <a:latin typeface="+mn-lt"/>
                <a:ea typeface="+mn-ea"/>
                <a:cs typeface="+mn-cs"/>
              </a:rPr>
              <a:t>Our flagship development tool is LabVIEW, a development environment designed specifically to accelerate productivity. With a graphical programming syntax that makes it simple to visualize, create, and code engineering systems, LabVIEW has proven to be unmatched in helping reduce test times, accelerate development, and collect and analyze data to impact technical and business decisions.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LabVIEW is also designed to interoperate with other software to ensure you can use all the tools available to you. The result is you can choose the best software product for each aspect of your application, and spend your time focused on the details that matter, without worrying as much about how they work together.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perhaps the most important element of software is delivering continuity over time to abstract underlying changes in hardware technology.  Think of Moore’s law.  We think it’s about hardware, but Moore’s law is really a software story; if you had to change out all of your SW apps every time you updated your laptop or phone, you wouldn’t do it.  Similarly, NI has delivered continuity over generations of processing, connectivity, and synchronization; so that you can add in these new technologies as they come available and preserve the software investment you’ve made.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Though flexible software is the key component, let’s look at how it works together with modular hardware systems.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Detail on each</a:t>
            </a:r>
            <a:r>
              <a:rPr lang="en-US" sz="1200" b="1" kern="1200" baseline="0" dirty="0">
                <a:solidFill>
                  <a:schemeClr val="tx1"/>
                </a:solidFill>
                <a:effectLst/>
                <a:latin typeface="+mn-lt"/>
                <a:ea typeface="+mn-ea"/>
                <a:cs typeface="+mn-cs"/>
              </a:rPr>
              <a:t> offering:</a:t>
            </a:r>
            <a:endParaRPr lang="en-US" sz="1200" b="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TestStand</a:t>
            </a:r>
            <a:r>
              <a:rPr lang="en-US" sz="1200" kern="1200" dirty="0">
                <a:solidFill>
                  <a:schemeClr val="tx1"/>
                </a:solidFill>
                <a:effectLst/>
                <a:latin typeface="+mn-lt"/>
                <a:ea typeface="+mn-ea"/>
                <a:cs typeface="+mn-cs"/>
              </a:rPr>
              <a:t>. TestStand is targeted for test and measurement applications in a manufacturing environment. TestStand is a test management environment for organizing, controlling, and running automated prototype, validation, and manufacturing test systems. It also generates customized test reports and integrates product and test data across the customers’ enterprise and across the Internet. TestStand manages tests that are written in LabVIEW, LabWindows</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/CVI, Measurement Studio, C and C++, and Microsoft Visual Basic, so test engineers can easily share and reuse test code throughout their organizations and from one product to the next. TestStand is a key element of our strategy to broaden the reach of our application software products across the corporate enterprise.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VeriStand.</a:t>
            </a:r>
            <a:r>
              <a:rPr lang="en-US" sz="1200" kern="1200" dirty="0">
                <a:solidFill>
                  <a:schemeClr val="tx1"/>
                </a:solidFill>
                <a:effectLst/>
                <a:latin typeface="+mn-lt"/>
                <a:ea typeface="+mn-ea"/>
                <a:cs typeface="+mn-cs"/>
              </a:rPr>
              <a:t> VeriStand is a ready-to-use software environment for configuring real-time test applications, including hardware-in-the-loop (“HIL”) test systems. With VeriStand, users configure real-time I/O, stimulus profiles, data logging, alarming, and other tasks; implement control algorithms or system simulations by importing models from a variety of software environments; build test system user interfaces quickly; and add custom functionality using LabVIEW, TestStand, and other software environments.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DIAdem</a:t>
            </a:r>
            <a:r>
              <a:rPr lang="en-US" sz="1200" kern="1200" dirty="0">
                <a:solidFill>
                  <a:schemeClr val="tx1"/>
                </a:solidFill>
                <a:effectLst/>
                <a:latin typeface="+mn-lt"/>
                <a:ea typeface="+mn-ea"/>
                <a:cs typeface="+mn-cs"/>
              </a:rPr>
              <a:t>. DIAdem offers users configuration-based technical data management, analysis, and report generation tools to interactively mine and analyze data. It helps users make informed decisions and meet the demands of today’s test environments, which require quick access to large volumes of scattered data, consistent reporting, and data visualization.</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NI InsightCM Enterprise. </a:t>
            </a:r>
            <a:r>
              <a:rPr lang="en-US" sz="1200" kern="1200" dirty="0">
                <a:solidFill>
                  <a:schemeClr val="tx1"/>
                </a:solidFill>
                <a:effectLst/>
                <a:latin typeface="+mn-lt"/>
                <a:ea typeface="+mn-ea"/>
                <a:cs typeface="+mn-cs"/>
              </a:rPr>
              <a:t>NI InsightCM Enterprise is a software solution with tightly integrated hardware options for monitoring critical and ancillary rotating equipment. With this solution, a user can acquire, analyze, and visualize data from a wide breadth of sensors to interpret the health of the user’s machines with confidence. Companies can use this cost-effective, open, and flexible solution to monitor a larger percentage of their fleet and meet evolving maintenance requirements.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Multisim circuit design software.</a:t>
            </a:r>
            <a:r>
              <a:rPr lang="en-US" sz="1200" kern="1200" dirty="0">
                <a:solidFill>
                  <a:schemeClr val="tx1"/>
                </a:solidFill>
                <a:effectLst/>
                <a:latin typeface="+mn-lt"/>
                <a:ea typeface="+mn-ea"/>
                <a:cs typeface="+mn-cs"/>
              </a:rPr>
              <a:t> Multisim is an industry-standard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Simulation Program with Integrated Circuit Emphasis (“SPICE”) simulation environment. It is the cornerstone of the NI circuits teaching solution to build expertise through practical application in designing, prototyping, and testing electrical circuits.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24C6CA-46A1-5B48-B1AE-7D6F4B7A3418}" type="slidenum">
              <a:rPr lang="en-US" smtClean="0"/>
              <a:t>20</a:t>
            </a:fld>
            <a:endParaRPr lang="en-US" dirty="0"/>
          </a:p>
        </p:txBody>
      </p:sp>
    </p:spTree>
    <p:extLst>
      <p:ext uri="{BB962C8B-B14F-4D97-AF65-F5344CB8AC3E}">
        <p14:creationId xmlns:p14="http://schemas.microsoft.com/office/powerpoint/2010/main" val="939363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NI believes fundamentally that our customers know their requirements better than anyone and should be able to construct the system that exactly meets those requirements.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NI has invented and invested in modular hardware systems like PXI, an industry standard supported by over 70 companies, and CompactRIO, an industrial modular system with a revolutionary FPGA-centric architecture.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all of these systems, you are able to choose the modules you need for the measurement and control points in your application and upgrade you</a:t>
            </a:r>
            <a:r>
              <a:rPr lang="en-US" sz="1200" kern="1200" baseline="0" dirty="0">
                <a:solidFill>
                  <a:schemeClr val="tx1"/>
                </a:solidFill>
                <a:effectLst/>
                <a:latin typeface="+mn-lt"/>
                <a:ea typeface="+mn-ea"/>
                <a:cs typeface="+mn-cs"/>
              </a:rPr>
              <a:t>r application</a:t>
            </a:r>
            <a:r>
              <a:rPr lang="en-US" sz="1200" kern="1200" dirty="0">
                <a:solidFill>
                  <a:schemeClr val="tx1"/>
                </a:solidFill>
                <a:effectLst/>
                <a:latin typeface="+mn-lt"/>
                <a:ea typeface="+mn-ea"/>
                <a:cs typeface="+mn-cs"/>
              </a:rPr>
              <a:t> over time to add new processing, or new I/O points. These systems also leverage our ecosystem so that even if our products do not meet one of your needs, you can add a third-party module compatible with the same system.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key part of our modular hardware strategy is to leverage commercial technology. For example, we leverage the latest technologies for moving data at high speeds. We implement the latest multicore processing technology, unleash the power of the FPGAs for increased performance, and take advantage of the latest ADCs and DACs in an open, modular platform that iterates rapidly.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choose which hardware and software modules you need for each application, with the ability to change modules from project to project while maintaining platform investment. This means being faster to market while being able to manage obsolescence over time because the system is engineered to grow and change.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24C6CA-46A1-5B48-B1AE-7D6F4B7A3418}" type="slidenum">
              <a:rPr lang="en-US" smtClean="0"/>
              <a:t>21</a:t>
            </a:fld>
            <a:endParaRPr lang="en-US" dirty="0"/>
          </a:p>
        </p:txBody>
      </p:sp>
    </p:spTree>
    <p:extLst>
      <p:ext uri="{BB962C8B-B14F-4D97-AF65-F5344CB8AC3E}">
        <p14:creationId xmlns:p14="http://schemas.microsoft.com/office/powerpoint/2010/main" val="725259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4C6CA-46A1-5B48-B1AE-7D6F4B7A3418}" type="slidenum">
              <a:rPr lang="en-US" smtClean="0"/>
              <a:t>3</a:t>
            </a:fld>
            <a:endParaRPr lang="en-US" dirty="0"/>
          </a:p>
        </p:txBody>
      </p:sp>
    </p:spTree>
    <p:extLst>
      <p:ext uri="{BB962C8B-B14F-4D97-AF65-F5344CB8AC3E}">
        <p14:creationId xmlns:p14="http://schemas.microsoft.com/office/powerpoint/2010/main" val="1177837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NI products are in every industry that uses technology and creates things. This is possible because of our platform-based approach. Traditionally, engineers in their respective industries haven’t seen the value of companies in other industries using a single-platform approach. Of course, this notion is not hard to understand. In fact, industries often had technologies and requirements that were wholly unique to their industry. But in today’s world of converging technologies, this is no longer true. Now, we’re often asked by companies in one industry how a particular approach to test, measurement, or control is done in a different industry.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safe to say that regardless of the technology you’re trying to incorporate into your product or system, there’s an NI customer who has already explored or experienced using NI’s platform for a similar set of needs. If not, you can take advantage of the NI platform and ecosystem to create a solution to meet your application needs.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I’ll share some real-world application examples to illustrate the benefits and business impact of this platform-based approach.</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02AAB4-957D-114E-A916-6C2ECFE2FF4A}" type="slidenum">
              <a:rPr lang="en-US" smtClean="0"/>
              <a:t>22</a:t>
            </a:fld>
            <a:endParaRPr lang="en-US" dirty="0"/>
          </a:p>
        </p:txBody>
      </p:sp>
    </p:spTree>
    <p:extLst>
      <p:ext uri="{BB962C8B-B14F-4D97-AF65-F5344CB8AC3E}">
        <p14:creationId xmlns:p14="http://schemas.microsoft.com/office/powerpoint/2010/main" val="1600037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http://sine.ni.com/cs/app/doc/p/id/cs-12344</a:t>
            </a:r>
          </a:p>
        </p:txBody>
      </p:sp>
      <p:sp>
        <p:nvSpPr>
          <p:cNvPr id="4" name="Slide Number Placeholder 3"/>
          <p:cNvSpPr>
            <a:spLocks noGrp="1"/>
          </p:cNvSpPr>
          <p:nvPr>
            <p:ph type="sldNum" sz="quarter" idx="10"/>
          </p:nvPr>
        </p:nvSpPr>
        <p:spPr/>
        <p:txBody>
          <a:bodyPr/>
          <a:lstStyle/>
          <a:p>
            <a:fld id="{0D24C6CA-46A1-5B48-B1AE-7D6F4B7A3418}" type="slidenum">
              <a:rPr lang="en-US" smtClean="0"/>
              <a:t>23</a:t>
            </a:fld>
            <a:endParaRPr lang="en-US" dirty="0"/>
          </a:p>
        </p:txBody>
      </p:sp>
    </p:spTree>
    <p:extLst>
      <p:ext uri="{BB962C8B-B14F-4D97-AF65-F5344CB8AC3E}">
        <p14:creationId xmlns:p14="http://schemas.microsoft.com/office/powerpoint/2010/main" val="3569411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http://sine.ni.com/cs/app/doc/p/id/cs-505</a:t>
            </a:r>
          </a:p>
          <a:p>
            <a:endParaRPr lang="en-US" dirty="0"/>
          </a:p>
        </p:txBody>
      </p:sp>
      <p:sp>
        <p:nvSpPr>
          <p:cNvPr id="4" name="Slide Number Placeholder 3"/>
          <p:cNvSpPr>
            <a:spLocks noGrp="1"/>
          </p:cNvSpPr>
          <p:nvPr>
            <p:ph type="sldNum" sz="quarter" idx="10"/>
          </p:nvPr>
        </p:nvSpPr>
        <p:spPr/>
        <p:txBody>
          <a:bodyPr/>
          <a:lstStyle/>
          <a:p>
            <a:fld id="{0D24C6CA-46A1-5B48-B1AE-7D6F4B7A3418}" type="slidenum">
              <a:rPr lang="en-US" smtClean="0"/>
              <a:t>24</a:t>
            </a:fld>
            <a:endParaRPr lang="en-US" dirty="0"/>
          </a:p>
        </p:txBody>
      </p:sp>
    </p:spTree>
    <p:extLst>
      <p:ext uri="{BB962C8B-B14F-4D97-AF65-F5344CB8AC3E}">
        <p14:creationId xmlns:p14="http://schemas.microsoft.com/office/powerpoint/2010/main" val="3248052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http://sine.ni.com/cs/app/doc/p/id/cs-12302</a:t>
            </a:r>
          </a:p>
          <a:p>
            <a:endParaRPr lang="en-US" dirty="0"/>
          </a:p>
          <a:p>
            <a:endParaRPr lang="en-US" dirty="0"/>
          </a:p>
          <a:p>
            <a:r>
              <a:rPr lang="en-US" dirty="0"/>
              <a:t>Confirm</a:t>
            </a:r>
            <a:r>
              <a:rPr lang="en-US" baseline="0" dirty="0"/>
              <a:t> </a:t>
            </a:r>
            <a:r>
              <a:rPr lang="en-US" dirty="0"/>
              <a:t>Logo Permission.</a:t>
            </a:r>
          </a:p>
        </p:txBody>
      </p:sp>
      <p:sp>
        <p:nvSpPr>
          <p:cNvPr id="4" name="Slide Number Placeholder 3"/>
          <p:cNvSpPr>
            <a:spLocks noGrp="1"/>
          </p:cNvSpPr>
          <p:nvPr>
            <p:ph type="sldNum" sz="quarter" idx="10"/>
          </p:nvPr>
        </p:nvSpPr>
        <p:spPr/>
        <p:txBody>
          <a:bodyPr/>
          <a:lstStyle/>
          <a:p>
            <a:fld id="{0D24C6CA-46A1-5B48-B1AE-7D6F4B7A3418}" type="slidenum">
              <a:rPr lang="en-US" smtClean="0"/>
              <a:t>25</a:t>
            </a:fld>
            <a:endParaRPr lang="en-US" dirty="0"/>
          </a:p>
        </p:txBody>
      </p:sp>
    </p:spTree>
    <p:extLst>
      <p:ext uri="{BB962C8B-B14F-4D97-AF65-F5344CB8AC3E}">
        <p14:creationId xmlns:p14="http://schemas.microsoft.com/office/powerpoint/2010/main" val="2456370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http://www.ni.com/landing/118/en/</a:t>
            </a:r>
          </a:p>
          <a:p>
            <a:endParaRPr lang="en-US" dirty="0"/>
          </a:p>
          <a:p>
            <a:endParaRPr lang="en-US" dirty="0"/>
          </a:p>
          <a:p>
            <a:r>
              <a:rPr lang="en-US" dirty="0"/>
              <a:t>Confirm</a:t>
            </a:r>
            <a:r>
              <a:rPr lang="en-US" baseline="0" dirty="0"/>
              <a:t> </a:t>
            </a:r>
            <a:r>
              <a:rPr lang="en-US" dirty="0"/>
              <a:t>Logo Permission.</a:t>
            </a:r>
          </a:p>
          <a:p>
            <a:endParaRPr lang="en-US" dirty="0"/>
          </a:p>
        </p:txBody>
      </p:sp>
      <p:sp>
        <p:nvSpPr>
          <p:cNvPr id="4" name="Slide Number Placeholder 3"/>
          <p:cNvSpPr>
            <a:spLocks noGrp="1"/>
          </p:cNvSpPr>
          <p:nvPr>
            <p:ph type="sldNum" sz="quarter" idx="10"/>
          </p:nvPr>
        </p:nvSpPr>
        <p:spPr/>
        <p:txBody>
          <a:bodyPr/>
          <a:lstStyle/>
          <a:p>
            <a:fld id="{0D24C6CA-46A1-5B48-B1AE-7D6F4B7A3418}" type="slidenum">
              <a:rPr lang="en-US" smtClean="0"/>
              <a:t>26</a:t>
            </a:fld>
            <a:endParaRPr lang="en-US" dirty="0"/>
          </a:p>
        </p:txBody>
      </p:sp>
    </p:spTree>
    <p:extLst>
      <p:ext uri="{BB962C8B-B14F-4D97-AF65-F5344CB8AC3E}">
        <p14:creationId xmlns:p14="http://schemas.microsoft.com/office/powerpoint/2010/main" val="3761581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sine.ni.com</a:t>
            </a:r>
            <a:r>
              <a:rPr lang="en-US" dirty="0"/>
              <a:t>/</a:t>
            </a:r>
            <a:r>
              <a:rPr lang="en-US" dirty="0" err="1"/>
              <a:t>cs</a:t>
            </a:r>
            <a:r>
              <a:rPr lang="en-US" dirty="0"/>
              <a:t>/app/doc/p/id/cs-16752</a:t>
            </a:r>
          </a:p>
        </p:txBody>
      </p:sp>
      <p:sp>
        <p:nvSpPr>
          <p:cNvPr id="4" name="Slide Number Placeholder 3"/>
          <p:cNvSpPr>
            <a:spLocks noGrp="1"/>
          </p:cNvSpPr>
          <p:nvPr>
            <p:ph type="sldNum" sz="quarter" idx="10"/>
          </p:nvPr>
        </p:nvSpPr>
        <p:spPr/>
        <p:txBody>
          <a:bodyPr/>
          <a:lstStyle/>
          <a:p>
            <a:fld id="{0D24C6CA-46A1-5B48-B1AE-7D6F4B7A3418}" type="slidenum">
              <a:rPr lang="en-US" smtClean="0"/>
              <a:t>27</a:t>
            </a:fld>
            <a:endParaRPr lang="en-US" dirty="0"/>
          </a:p>
        </p:txBody>
      </p:sp>
    </p:spTree>
    <p:extLst>
      <p:ext uri="{BB962C8B-B14F-4D97-AF65-F5344CB8AC3E}">
        <p14:creationId xmlns:p14="http://schemas.microsoft.com/office/powerpoint/2010/main" val="40570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sine.ni.com</a:t>
            </a:r>
            <a:r>
              <a:rPr lang="en-US" dirty="0"/>
              <a:t>/</a:t>
            </a:r>
            <a:r>
              <a:rPr lang="en-US" dirty="0" err="1"/>
              <a:t>cs</a:t>
            </a:r>
            <a:r>
              <a:rPr lang="en-US" dirty="0"/>
              <a:t>/app/doc/p/id/cs-16758</a:t>
            </a:r>
          </a:p>
        </p:txBody>
      </p:sp>
      <p:sp>
        <p:nvSpPr>
          <p:cNvPr id="4" name="Slide Number Placeholder 3"/>
          <p:cNvSpPr>
            <a:spLocks noGrp="1"/>
          </p:cNvSpPr>
          <p:nvPr>
            <p:ph type="sldNum" sz="quarter" idx="10"/>
          </p:nvPr>
        </p:nvSpPr>
        <p:spPr/>
        <p:txBody>
          <a:bodyPr/>
          <a:lstStyle/>
          <a:p>
            <a:fld id="{0D24C6CA-46A1-5B48-B1AE-7D6F4B7A3418}" type="slidenum">
              <a:rPr lang="en-US" smtClean="0"/>
              <a:t>28</a:t>
            </a:fld>
            <a:endParaRPr lang="en-US" dirty="0"/>
          </a:p>
        </p:txBody>
      </p:sp>
    </p:spTree>
    <p:extLst>
      <p:ext uri="{BB962C8B-B14F-4D97-AF65-F5344CB8AC3E}">
        <p14:creationId xmlns:p14="http://schemas.microsoft.com/office/powerpoint/2010/main" val="1617355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http://sine.ni.com/cs/app/doc/p/id/cs-15982</a:t>
            </a:r>
          </a:p>
        </p:txBody>
      </p:sp>
      <p:sp>
        <p:nvSpPr>
          <p:cNvPr id="4" name="Slide Number Placeholder 3"/>
          <p:cNvSpPr>
            <a:spLocks noGrp="1"/>
          </p:cNvSpPr>
          <p:nvPr>
            <p:ph type="sldNum" sz="quarter" idx="10"/>
          </p:nvPr>
        </p:nvSpPr>
        <p:spPr/>
        <p:txBody>
          <a:bodyPr/>
          <a:lstStyle/>
          <a:p>
            <a:fld id="{0D24C6CA-46A1-5B48-B1AE-7D6F4B7A3418}" type="slidenum">
              <a:rPr lang="en-US" smtClean="0"/>
              <a:t>29</a:t>
            </a:fld>
            <a:endParaRPr lang="en-US" dirty="0"/>
          </a:p>
        </p:txBody>
      </p:sp>
    </p:spTree>
    <p:extLst>
      <p:ext uri="{BB962C8B-B14F-4D97-AF65-F5344CB8AC3E}">
        <p14:creationId xmlns:p14="http://schemas.microsoft.com/office/powerpoint/2010/main" val="3337840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http://sine.ni.com/cs/app/doc/p/id/cs-16543</a:t>
            </a:r>
          </a:p>
          <a:p>
            <a:endParaRPr lang="en-US" dirty="0"/>
          </a:p>
        </p:txBody>
      </p:sp>
      <p:sp>
        <p:nvSpPr>
          <p:cNvPr id="4" name="Slide Number Placeholder 3"/>
          <p:cNvSpPr>
            <a:spLocks noGrp="1"/>
          </p:cNvSpPr>
          <p:nvPr>
            <p:ph type="sldNum" sz="quarter" idx="10"/>
          </p:nvPr>
        </p:nvSpPr>
        <p:spPr/>
        <p:txBody>
          <a:bodyPr/>
          <a:lstStyle/>
          <a:p>
            <a:fld id="{0D24C6CA-46A1-5B48-B1AE-7D6F4B7A3418}" type="slidenum">
              <a:rPr lang="en-US" smtClean="0"/>
              <a:t>30</a:t>
            </a:fld>
            <a:endParaRPr lang="en-US" dirty="0"/>
          </a:p>
        </p:txBody>
      </p:sp>
    </p:spTree>
    <p:extLst>
      <p:ext uri="{BB962C8B-B14F-4D97-AF65-F5344CB8AC3E}">
        <p14:creationId xmlns:p14="http://schemas.microsoft.com/office/powerpoint/2010/main" val="4155423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Students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will feel what </a:t>
            </a:r>
            <a:r>
              <a:rPr lang="en-US" sz="1200" kern="1200" baseline="0">
                <a:solidFill>
                  <a:schemeClr val="tx1"/>
                </a:solidFill>
                <a:effectLst/>
                <a:latin typeface="+mn-lt"/>
                <a:ea typeface="+mn-ea"/>
                <a:cs typeface="+mn-cs"/>
              </a:rPr>
              <a:t>futurists like </a:t>
            </a:r>
            <a:r>
              <a:rPr lang="en-US" sz="1200" kern="1200">
                <a:solidFill>
                  <a:schemeClr val="tx1"/>
                </a:solidFill>
                <a:effectLst/>
                <a:latin typeface="+mn-lt"/>
                <a:ea typeface="+mn-ea"/>
                <a:cs typeface="+mn-cs"/>
              </a:rPr>
              <a:t>Ray Kurzweil</a:t>
            </a:r>
            <a:r>
              <a:rPr lang="en-US" sz="1200" kern="1200" baseline="0">
                <a:solidFill>
                  <a:schemeClr val="tx1"/>
                </a:solidFill>
                <a:effectLst/>
                <a:latin typeface="+mn-lt"/>
                <a:ea typeface="+mn-ea"/>
                <a:cs typeface="+mn-cs"/>
              </a:rPr>
              <a:t> have spoken about in the past – that the rapid innovation in technology is accelerating, and they need to keep pace – and their understanding of complex systems is the only way. Kurzweil has articulated best that </a:t>
            </a:r>
            <a:r>
              <a:rPr lang="en-US" sz="1200" kern="1200">
                <a:solidFill>
                  <a:schemeClr val="tx1"/>
                </a:solidFill>
                <a:effectLst/>
                <a:latin typeface="+mn-lt"/>
                <a:ea typeface="+mn-ea"/>
                <a:cs typeface="+mn-cs"/>
              </a:rPr>
              <a:t>we’ve harnessed the power of exponential progressions. Things that progress exponentially tend to confound our understanding, because we think linearly. As a simple example, 30 linear steps takes you about 60 feet; while 30 exponential steps takes you over 1 million miles. This accelerating progression of technology is resulting in the disruption of industry after industry</a:t>
            </a:r>
            <a:r>
              <a:rPr lang="en-US" sz="1200" kern="1200" baseline="0">
                <a:solidFill>
                  <a:schemeClr val="tx1"/>
                </a:solidFill>
                <a:effectLst/>
                <a:latin typeface="+mn-lt"/>
                <a:ea typeface="+mn-ea"/>
                <a:cs typeface="+mn-cs"/>
              </a:rPr>
              <a:t> – and you are the visionaries that are challenged with preparing this generation of students to be able to innovate at that pace.</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F3A7D1-5615-AA41-B86F-B4C11B6CE210}" type="slidenum">
              <a:rPr lang="en-US" smtClean="0"/>
              <a:t>31</a:t>
            </a:fld>
            <a:endParaRPr lang="en-US"/>
          </a:p>
        </p:txBody>
      </p:sp>
    </p:spTree>
    <p:extLst>
      <p:ext uri="{BB962C8B-B14F-4D97-AF65-F5344CB8AC3E}">
        <p14:creationId xmlns:p14="http://schemas.microsoft.com/office/powerpoint/2010/main" val="235961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12813" eaLnBrk="1" hangingPunct="1">
              <a:spcBef>
                <a:spcPct val="0"/>
              </a:spcBef>
            </a:pPr>
            <a:endParaRPr lang="en-US" altLang="en-US">
              <a:ea typeface="MS PGothic" charset="-128"/>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cs typeface="MS PGothic" charset="-128"/>
              </a:defRPr>
            </a:lvl1pPr>
            <a:lvl2pPr marL="37931725" indent="-37474525">
              <a:spcBef>
                <a:spcPct val="30000"/>
              </a:spcBef>
              <a:defRPr sz="1200">
                <a:solidFill>
                  <a:schemeClr val="tx1"/>
                </a:solidFill>
                <a:latin typeface="Calibri" charset="0"/>
                <a:ea typeface="MS PGothic" charset="-128"/>
                <a:cs typeface="MS PGothic" charset="-128"/>
              </a:defRPr>
            </a:lvl2pPr>
            <a:lvl3pPr marL="1143000" indent="-228600">
              <a:spcBef>
                <a:spcPct val="30000"/>
              </a:spcBef>
              <a:defRPr sz="1200">
                <a:solidFill>
                  <a:schemeClr val="tx1"/>
                </a:solidFill>
                <a:latin typeface="Calibri" charset="0"/>
                <a:ea typeface="MS PGothic" charset="-128"/>
                <a:cs typeface="MS PGothic" charset="-128"/>
              </a:defRPr>
            </a:lvl3pPr>
            <a:lvl4pPr marL="1600200" indent="-228600">
              <a:spcBef>
                <a:spcPct val="30000"/>
              </a:spcBef>
              <a:defRPr sz="1200">
                <a:solidFill>
                  <a:schemeClr val="tx1"/>
                </a:solidFill>
                <a:latin typeface="Calibri" charset="0"/>
                <a:ea typeface="MS PGothic" charset="-128"/>
                <a:cs typeface="MS PGothic" charset="-128"/>
              </a:defRPr>
            </a:lvl4pPr>
            <a:lvl5pPr marL="2057400" indent="-228600">
              <a:spcBef>
                <a:spcPct val="30000"/>
              </a:spcBef>
              <a:defRPr sz="1200">
                <a:solidFill>
                  <a:schemeClr val="tx1"/>
                </a:solidFill>
                <a:latin typeface="Calibri" charset="0"/>
                <a:ea typeface="MS PGothic" charset="-128"/>
                <a:cs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cs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cs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cs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cs typeface="MS PGothic" charset="-128"/>
              </a:defRPr>
            </a:lvl9pPr>
          </a:lstStyle>
          <a:p>
            <a:pPr>
              <a:spcBef>
                <a:spcPct val="0"/>
              </a:spcBef>
            </a:pPr>
            <a:fld id="{33B7135E-1EA4-4841-8771-B633E1E7DC29}" type="slidenum">
              <a:rPr lang="en-US" altLang="en-US">
                <a:solidFill>
                  <a:srgbClr val="000000"/>
                </a:solidFill>
              </a:rPr>
              <a:pPr>
                <a:spcBef>
                  <a:spcPct val="0"/>
                </a:spcBef>
              </a:pPr>
              <a:t>4</a:t>
            </a:fld>
            <a:endParaRPr lang="en-US" altLang="en-US">
              <a:solidFill>
                <a:srgbClr val="000000"/>
              </a:solidFill>
            </a:endParaRPr>
          </a:p>
        </p:txBody>
      </p:sp>
    </p:spTree>
    <p:extLst>
      <p:ext uri="{BB962C8B-B14F-4D97-AF65-F5344CB8AC3E}">
        <p14:creationId xmlns:p14="http://schemas.microsoft.com/office/powerpoint/2010/main" val="898436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ＭＳ Ｐゴシック" charset="0"/>
                <a:cs typeface="ＭＳ Ｐゴシック" charset="0"/>
              </a:rPr>
              <a:t>And engineers are faced with challenges that impact the world at a huge scale – from curing cancer, to climate control, water purification and more. In fact, the National Academy of Engineering identified these 14 grand engineering challenges as key issues society faces today.</a:t>
            </a:r>
          </a:p>
          <a:p>
            <a:endParaRPr lang="en-US" sz="1200" kern="1200" dirty="0">
              <a:solidFill>
                <a:schemeClr val="tx1"/>
              </a:solidFill>
              <a:latin typeface="+mn-lt"/>
              <a:ea typeface="ＭＳ Ｐゴシック" charset="0"/>
              <a:cs typeface="ＭＳ Ｐゴシック" charset="0"/>
            </a:endParaRPr>
          </a:p>
          <a:p>
            <a:endParaRPr lang="en-US" baseline="0" dirty="0"/>
          </a:p>
        </p:txBody>
      </p:sp>
      <p:sp>
        <p:nvSpPr>
          <p:cNvPr id="4" name="Slide Number Placeholder 3"/>
          <p:cNvSpPr>
            <a:spLocks noGrp="1"/>
          </p:cNvSpPr>
          <p:nvPr>
            <p:ph type="sldNum" sz="quarter" idx="10"/>
          </p:nvPr>
        </p:nvSpPr>
        <p:spPr/>
        <p:txBody>
          <a:bodyPr/>
          <a:lstStyle/>
          <a:p>
            <a:fld id="{29B424A6-7593-2C46-9CCA-8596FB18DBBE}" type="slidenum">
              <a:rPr lang="en-US" smtClean="0"/>
              <a:t>34</a:t>
            </a:fld>
            <a:endParaRPr lang="en-US"/>
          </a:p>
        </p:txBody>
      </p:sp>
    </p:spTree>
    <p:extLst>
      <p:ext uri="{BB962C8B-B14F-4D97-AF65-F5344CB8AC3E}">
        <p14:creationId xmlns:p14="http://schemas.microsoft.com/office/powerpoint/2010/main" val="2770930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4C6CA-46A1-5B48-B1AE-7D6F4B7A3418}" type="slidenum">
              <a:rPr lang="en-US" smtClean="0"/>
              <a:t>35</a:t>
            </a:fld>
            <a:endParaRPr lang="en-US" dirty="0"/>
          </a:p>
        </p:txBody>
      </p:sp>
    </p:spTree>
    <p:extLst>
      <p:ext uri="{BB962C8B-B14F-4D97-AF65-F5344CB8AC3E}">
        <p14:creationId xmlns:p14="http://schemas.microsoft.com/office/powerpoint/2010/main" val="4095603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www.newamerica.org</a:t>
            </a:r>
            <a:r>
              <a:rPr lang="en-US"/>
              <a:t>/education-policy/</a:t>
            </a:r>
            <a:r>
              <a:rPr lang="en-US" err="1"/>
              <a:t>edcentral</a:t>
            </a:r>
            <a:r>
              <a:rPr lang="en-US"/>
              <a:t>/</a:t>
            </a:r>
            <a:r>
              <a:rPr lang="en-US" err="1"/>
              <a:t>collegedecisions</a:t>
            </a:r>
            <a:r>
              <a:rPr lang="en-US"/>
              <a:t>/</a:t>
            </a:r>
          </a:p>
        </p:txBody>
      </p:sp>
      <p:sp>
        <p:nvSpPr>
          <p:cNvPr id="4" name="Slide Number Placeholder 3"/>
          <p:cNvSpPr>
            <a:spLocks noGrp="1"/>
          </p:cNvSpPr>
          <p:nvPr>
            <p:ph type="sldNum" sz="quarter" idx="10"/>
          </p:nvPr>
        </p:nvSpPr>
        <p:spPr/>
        <p:txBody>
          <a:bodyPr/>
          <a:lstStyle/>
          <a:p>
            <a:fld id="{FDDF79D1-5A33-B94F-8FF8-8CE62D7A2768}" type="slidenum">
              <a:rPr lang="en-US" smtClean="0"/>
              <a:t>38</a:t>
            </a:fld>
            <a:endParaRPr lang="en-US"/>
          </a:p>
        </p:txBody>
      </p:sp>
    </p:spTree>
    <p:extLst>
      <p:ext uri="{BB962C8B-B14F-4D97-AF65-F5344CB8AC3E}">
        <p14:creationId xmlns:p14="http://schemas.microsoft.com/office/powerpoint/2010/main" val="3787926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 educational bodies around the world regularly make recommendations to improve the efficacy of the classroom. These include working on teams to solve real, multidisciplinary problems using modern engineering tools.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F79D1-5A33-B94F-8FF8-8CE62D7A2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847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F3A7D1-5615-AA41-B86F-B4C11B6CE210}" type="slidenum">
              <a:rPr lang="en-US" smtClean="0"/>
              <a:t>40</a:t>
            </a:fld>
            <a:endParaRPr lang="en-US"/>
          </a:p>
        </p:txBody>
      </p:sp>
      <p:sp>
        <p:nvSpPr>
          <p:cNvPr id="5" name="Date Placeholder 4"/>
          <p:cNvSpPr>
            <a:spLocks noGrp="1"/>
          </p:cNvSpPr>
          <p:nvPr>
            <p:ph type="dt" idx="11"/>
          </p:nvPr>
        </p:nvSpPr>
        <p:spPr/>
        <p:txBody>
          <a:bodyPr/>
          <a:lstStyle/>
          <a:p>
            <a:fld id="{BB36A0E9-078B-5242-B83D-3675254350FF}" type="datetime1">
              <a:rPr lang="en-US" smtClean="0"/>
              <a:t>4/1/2019</a:t>
            </a:fld>
            <a:endParaRPr lang="en-US"/>
          </a:p>
        </p:txBody>
      </p:sp>
    </p:spTree>
    <p:extLst>
      <p:ext uri="{BB962C8B-B14F-4D97-AF65-F5344CB8AC3E}">
        <p14:creationId xmlns:p14="http://schemas.microsoft.com/office/powerpoint/2010/main" val="2598140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stand here in 2017</a:t>
            </a:r>
            <a:r>
              <a:rPr lang="en-US" baseline="0" dirty="0"/>
              <a:t> we can see how megatrends like 5G, IoT and the autonomous vehicle will change the landscape for that future class in the next 3-5 years. But it is without question that as we move forward into the futures predicted by Ray Kurzweil and Moore’s Law – there will be a continued rate of innovation for challenges we have not yet even imagined and trends that are beyond even our science fiction. Predicting what 2030, 2040 or 2050 might look like - is difficult, but I am confident in saying that the those innovations will continue to require an ever more complex networked system of engineering systems. Leaders such as yourself know that your institution must produce that pipeline of students capable of tackling those challenges and we need to rapidly transition them from those core concepts, to the engineering system level paradigm that will drive us from 5G to 6G, to new forms of ever cleaner energy and to an ever more connected world. </a:t>
            </a:r>
          </a:p>
          <a:p>
            <a:endParaRPr lang="en-US" baseline="0" dirty="0"/>
          </a:p>
          <a:p>
            <a:r>
              <a:rPr lang="en-US" baseline="0" dirty="0"/>
              <a:t>Your students today, and tomorrow, must be engineering system-ready to tackle those challenges and deliver on the promise of tomorrow. To get those students to the point of success - we must never forget that the rate of discovery will matter for your students, for your researchers and ultimately industry. Our ability to rapidly deliver engineering intuition in the 4 short years you have with your students is critical and our work together can ensure that students have the tools and platforms to accelerate their discovery.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are all engineers that have chosen our respective roles because we choose to be a part of significant change and inspire the innovators of tomorrow. I believe that the ECE departments will be a central force and NI is ready to partner with you towards that success. </a:t>
            </a:r>
          </a:p>
          <a:p>
            <a:endParaRPr lang="en-US" baseline="0" dirty="0"/>
          </a:p>
        </p:txBody>
      </p:sp>
      <p:sp>
        <p:nvSpPr>
          <p:cNvPr id="4" name="Slide Number Placeholder 3"/>
          <p:cNvSpPr>
            <a:spLocks noGrp="1"/>
          </p:cNvSpPr>
          <p:nvPr>
            <p:ph type="sldNum" sz="quarter" idx="10"/>
          </p:nvPr>
        </p:nvSpPr>
        <p:spPr/>
        <p:txBody>
          <a:bodyPr/>
          <a:lstStyle/>
          <a:p>
            <a:fld id="{0D24C6CA-46A1-5B48-B1AE-7D6F4B7A3418}" type="slidenum">
              <a:rPr lang="en-US" smtClean="0"/>
              <a:t>41</a:t>
            </a:fld>
            <a:endParaRPr lang="en-US"/>
          </a:p>
        </p:txBody>
      </p:sp>
    </p:spTree>
    <p:extLst>
      <p:ext uri="{BB962C8B-B14F-4D97-AF65-F5344CB8AC3E}">
        <p14:creationId xmlns:p14="http://schemas.microsoft.com/office/powerpoint/2010/main" val="879470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enter… you</a:t>
            </a:r>
            <a:r>
              <a:rPr lang="en-GB" baseline="0"/>
              <a:t> just have to submit a paper (at around 1000 words, it is very short by academic standards)… that details an innovative project you have worked on, and how you used the NI platform</a:t>
            </a:r>
            <a:endParaRPr lang="en-GB"/>
          </a:p>
        </p:txBody>
      </p:sp>
      <p:sp>
        <p:nvSpPr>
          <p:cNvPr id="4" name="Slide Number Placeholder 3"/>
          <p:cNvSpPr>
            <a:spLocks noGrp="1"/>
          </p:cNvSpPr>
          <p:nvPr>
            <p:ph type="sldNum" sz="quarter" idx="10"/>
          </p:nvPr>
        </p:nvSpPr>
        <p:spPr/>
        <p:txBody>
          <a:bodyPr/>
          <a:lstStyle/>
          <a:p>
            <a:fld id="{E31878D4-955E-48CA-91A8-59B91FA7BD9C}" type="slidenum">
              <a:rPr lang="en-US" smtClean="0"/>
              <a:t>47</a:t>
            </a:fld>
            <a:endParaRPr lang="en-US"/>
          </a:p>
        </p:txBody>
      </p:sp>
    </p:spTree>
    <p:extLst>
      <p:ext uri="{BB962C8B-B14F-4D97-AF65-F5344CB8AC3E}">
        <p14:creationId xmlns:p14="http://schemas.microsoft.com/office/powerpoint/2010/main" val="2609821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versions of NI Software (LabVIEW, Multisim, Diadem, </a:t>
            </a:r>
            <a:r>
              <a:rPr lang="en-GB" dirty="0" err="1"/>
              <a:t>TestStand</a:t>
            </a:r>
            <a:r>
              <a:rPr lang="en-GB" dirty="0"/>
              <a:t> etc.) are exactly the same as those sold to industry.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important to note that ASL is ultimately a purchasing decision and licensing model. Customers will purchase ASL because they are bought into the benefits of LabVIEW or Multisim. It is important to begin your discussions around the power of the NI Platform.</a:t>
            </a:r>
          </a:p>
          <a:p>
            <a:endParaRPr lang="en-GB" dirty="0"/>
          </a:p>
        </p:txBody>
      </p:sp>
      <p:sp>
        <p:nvSpPr>
          <p:cNvPr id="4" name="Slide Number Placeholder 3"/>
          <p:cNvSpPr>
            <a:spLocks noGrp="1"/>
          </p:cNvSpPr>
          <p:nvPr>
            <p:ph type="sldNum" sz="quarter" idx="10"/>
          </p:nvPr>
        </p:nvSpPr>
        <p:spPr/>
        <p:txBody>
          <a:bodyPr/>
          <a:lstStyle/>
          <a:p>
            <a:fld id="{0D24C6CA-46A1-5B48-B1AE-7D6F4B7A3418}" type="slidenum">
              <a:rPr lang="en-US" smtClean="0"/>
              <a:t>50</a:t>
            </a:fld>
            <a:endParaRPr lang="en-US" dirty="0"/>
          </a:p>
        </p:txBody>
      </p:sp>
    </p:spTree>
    <p:extLst>
      <p:ext uri="{BB962C8B-B14F-4D97-AF65-F5344CB8AC3E}">
        <p14:creationId xmlns:p14="http://schemas.microsoft.com/office/powerpoint/2010/main" val="217716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remember just somethings from this presentation, remember that:</a:t>
            </a:r>
          </a:p>
          <a:p>
            <a:r>
              <a:rPr lang="en-GB" dirty="0"/>
              <a:t>Academic Site License is the licensing model that thousands of universities around the world use to get NI software</a:t>
            </a:r>
          </a:p>
          <a:p>
            <a:r>
              <a:rPr lang="en-GB" dirty="0"/>
              <a:t>And that these are the </a:t>
            </a:r>
            <a:r>
              <a:rPr lang="en-GB"/>
              <a:t>key benefits of ASL</a:t>
            </a:r>
          </a:p>
        </p:txBody>
      </p:sp>
      <p:sp>
        <p:nvSpPr>
          <p:cNvPr id="4" name="Slide Number Placeholder 3"/>
          <p:cNvSpPr>
            <a:spLocks noGrp="1"/>
          </p:cNvSpPr>
          <p:nvPr>
            <p:ph type="sldNum" sz="quarter" idx="10"/>
          </p:nvPr>
        </p:nvSpPr>
        <p:spPr/>
        <p:txBody>
          <a:bodyPr/>
          <a:lstStyle/>
          <a:p>
            <a:fld id="{0D24C6CA-46A1-5B48-B1AE-7D6F4B7A3418}" type="slidenum">
              <a:rPr lang="en-US" smtClean="0"/>
              <a:t>51</a:t>
            </a:fld>
            <a:endParaRPr lang="en-US" dirty="0"/>
          </a:p>
        </p:txBody>
      </p:sp>
    </p:spTree>
    <p:extLst>
      <p:ext uri="{BB962C8B-B14F-4D97-AF65-F5344CB8AC3E}">
        <p14:creationId xmlns:p14="http://schemas.microsoft.com/office/powerpoint/2010/main" val="3343504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can’t sell or target someone on ASL until we have them bought into the fundamental software value to begin with</a:t>
            </a:r>
          </a:p>
          <a:p>
            <a:r>
              <a:rPr lang="en-GB" dirty="0"/>
              <a:t>LabVIEW Message</a:t>
            </a:r>
          </a:p>
          <a:p>
            <a:r>
              <a:rPr lang="en-GB" dirty="0"/>
              <a:t>Multisim Message</a:t>
            </a:r>
          </a:p>
          <a:p>
            <a:endParaRPr lang="en-GB" dirty="0"/>
          </a:p>
          <a:p>
            <a:r>
              <a:rPr lang="en-GB" dirty="0"/>
              <a:t>We will assume for the sake of progress that these are complete</a:t>
            </a:r>
          </a:p>
          <a:p>
            <a:r>
              <a:rPr lang="en-GB" dirty="0"/>
              <a:t>The core evergreen values of LV/MS</a:t>
            </a:r>
            <a:r>
              <a:rPr lang="en-GB" baseline="0" dirty="0"/>
              <a:t> for teaching</a:t>
            </a:r>
            <a:endParaRPr lang="en-GB" dirty="0"/>
          </a:p>
        </p:txBody>
      </p:sp>
      <p:sp>
        <p:nvSpPr>
          <p:cNvPr id="4" name="Slide Number Placeholder 3"/>
          <p:cNvSpPr>
            <a:spLocks noGrp="1"/>
          </p:cNvSpPr>
          <p:nvPr>
            <p:ph type="sldNum" sz="quarter" idx="10"/>
          </p:nvPr>
        </p:nvSpPr>
        <p:spPr/>
        <p:txBody>
          <a:bodyPr/>
          <a:lstStyle/>
          <a:p>
            <a:fld id="{CC042E76-05A4-4103-BE97-75920C2CF877}" type="slidenum">
              <a:rPr lang="en-US" smtClean="0"/>
              <a:t>52</a:t>
            </a:fld>
            <a:endParaRPr lang="en-US"/>
          </a:p>
        </p:txBody>
      </p:sp>
    </p:spTree>
    <p:extLst>
      <p:ext uri="{BB962C8B-B14F-4D97-AF65-F5344CB8AC3E}">
        <p14:creationId xmlns:p14="http://schemas.microsoft.com/office/powerpoint/2010/main" val="2580342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dirty="0">
                <a:ea typeface="MS PGothic" charset="-128"/>
              </a:rPr>
              <a:t>Around the world – including here in &lt;insert region&gt; - we have seen academic institutions Doing Engineering throughout their educational and research initiatives. </a:t>
            </a: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cs typeface="MS PGothic" charset="-128"/>
              </a:defRPr>
            </a:lvl1pPr>
            <a:lvl2pPr marL="742950" indent="-285750">
              <a:defRPr sz="2400">
                <a:solidFill>
                  <a:schemeClr val="tx1"/>
                </a:solidFill>
                <a:latin typeface="Arial" charset="0"/>
                <a:ea typeface="MS PGothic" charset="-128"/>
                <a:cs typeface="MS PGothic" charset="-128"/>
              </a:defRPr>
            </a:lvl2pPr>
            <a:lvl3pPr marL="1143000" indent="-228600">
              <a:defRPr sz="2400">
                <a:solidFill>
                  <a:schemeClr val="tx1"/>
                </a:solidFill>
                <a:latin typeface="Arial" charset="0"/>
                <a:ea typeface="MS PGothic" charset="-128"/>
                <a:cs typeface="MS PGothic" charset="-128"/>
              </a:defRPr>
            </a:lvl3pPr>
            <a:lvl4pPr marL="1600200" indent="-228600">
              <a:defRPr sz="2400">
                <a:solidFill>
                  <a:schemeClr val="tx1"/>
                </a:solidFill>
                <a:latin typeface="Arial" charset="0"/>
                <a:ea typeface="MS PGothic" charset="-128"/>
                <a:cs typeface="MS PGothic" charset="-128"/>
              </a:defRPr>
            </a:lvl4pPr>
            <a:lvl5pPr marL="2057400" indent="-228600">
              <a:defRPr sz="2400">
                <a:solidFill>
                  <a:schemeClr val="tx1"/>
                </a:solidFill>
                <a:latin typeface="Arial" charset="0"/>
                <a:ea typeface="MS PGothic" charset="-128"/>
                <a:cs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cs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cs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cs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cs typeface="MS PGothic" charset="-128"/>
              </a:defRPr>
            </a:lvl9pPr>
          </a:lstStyle>
          <a:p>
            <a:fld id="{29AFE7F7-D248-194A-8EAC-76100CE1A5D9}" type="slidenum">
              <a:rPr lang="en-US" altLang="x-none" sz="1200">
                <a:latin typeface="Calibri" charset="0"/>
              </a:rPr>
              <a:pPr/>
              <a:t>5</a:t>
            </a:fld>
            <a:endParaRPr lang="en-US" altLang="x-none" sz="1200">
              <a:latin typeface="Calibri" charset="0"/>
            </a:endParaRPr>
          </a:p>
        </p:txBody>
      </p:sp>
    </p:spTree>
    <p:extLst>
      <p:ext uri="{BB962C8B-B14F-4D97-AF65-F5344CB8AC3E}">
        <p14:creationId xmlns:p14="http://schemas.microsoft.com/office/powerpoint/2010/main" val="1447242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LabVIEW academic site license contains a huge amount of software included almost all the LabVIEW toolkits and Modules. It gives customers the flexibility to move into any area of engineering and simplifies the selling experience.</a:t>
            </a:r>
          </a:p>
          <a:p>
            <a:r>
              <a:rPr lang="en-GB" baseline="0" dirty="0"/>
              <a:t>Let me show you how the ASL enables an entire course structure from year 1 to capstone project. All industry SW</a:t>
            </a:r>
            <a:endParaRPr lang="en-GB" dirty="0"/>
          </a:p>
        </p:txBody>
      </p:sp>
      <p:sp>
        <p:nvSpPr>
          <p:cNvPr id="4" name="Slide Number Placeholder 3"/>
          <p:cNvSpPr>
            <a:spLocks noGrp="1"/>
          </p:cNvSpPr>
          <p:nvPr>
            <p:ph type="sldNum" sz="quarter" idx="10"/>
          </p:nvPr>
        </p:nvSpPr>
        <p:spPr/>
        <p:txBody>
          <a:bodyPr/>
          <a:lstStyle/>
          <a:p>
            <a:fld id="{0D24C6CA-46A1-5B48-B1AE-7D6F4B7A3418}" type="slidenum">
              <a:rPr lang="en-US" smtClean="0"/>
              <a:t>53</a:t>
            </a:fld>
            <a:endParaRPr lang="en-US" dirty="0"/>
          </a:p>
        </p:txBody>
      </p:sp>
    </p:spTree>
    <p:extLst>
      <p:ext uri="{BB962C8B-B14F-4D97-AF65-F5344CB8AC3E}">
        <p14:creationId xmlns:p14="http://schemas.microsoft.com/office/powerpoint/2010/main" val="39488229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you need all the different parts of the LabVIEW ASL? Let us show you how ASL has you covered no matter which teaching or </a:t>
            </a:r>
            <a:r>
              <a:rPr lang="en-GB"/>
              <a:t>research topic </a:t>
            </a:r>
            <a:r>
              <a:rPr lang="en-GB" dirty="0"/>
              <a:t>you are interested in.</a:t>
            </a:r>
          </a:p>
        </p:txBody>
      </p:sp>
      <p:sp>
        <p:nvSpPr>
          <p:cNvPr id="4" name="Slide Number Placeholder 3"/>
          <p:cNvSpPr>
            <a:spLocks noGrp="1"/>
          </p:cNvSpPr>
          <p:nvPr>
            <p:ph type="sldNum" sz="quarter" idx="10"/>
          </p:nvPr>
        </p:nvSpPr>
        <p:spPr/>
        <p:txBody>
          <a:bodyPr/>
          <a:lstStyle/>
          <a:p>
            <a:fld id="{0D24C6CA-46A1-5B48-B1AE-7D6F4B7A3418}" type="slidenum">
              <a:rPr lang="en-US" smtClean="0"/>
              <a:t>55</a:t>
            </a:fld>
            <a:endParaRPr lang="en-US" dirty="0"/>
          </a:p>
        </p:txBody>
      </p:sp>
    </p:spTree>
    <p:extLst>
      <p:ext uri="{BB962C8B-B14F-4D97-AF65-F5344CB8AC3E}">
        <p14:creationId xmlns:p14="http://schemas.microsoft.com/office/powerpoint/2010/main" val="999014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*LabVIEW NXG is only in the LabVIEW Academic Site License   solo </a:t>
            </a:r>
            <a:r>
              <a:rPr lang="en-GB" dirty="0" err="1"/>
              <a:t>si</a:t>
            </a:r>
            <a:r>
              <a:rPr lang="en-GB" dirty="0"/>
              <a:t> la </a:t>
            </a:r>
            <a:r>
              <a:rPr lang="en-GB" dirty="0" err="1"/>
              <a:t>licencia</a:t>
            </a:r>
            <a:r>
              <a:rPr lang="en-GB" dirty="0"/>
              <a:t> </a:t>
            </a:r>
            <a:r>
              <a:rPr lang="en-GB" dirty="0" err="1"/>
              <a:t>esta</a:t>
            </a:r>
            <a:r>
              <a:rPr lang="en-GB" dirty="0"/>
              <a:t> </a:t>
            </a:r>
            <a:r>
              <a:rPr lang="en-GB" dirty="0" err="1"/>
              <a:t>activa</a:t>
            </a:r>
            <a:r>
              <a:rPr lang="en-GB" dirty="0"/>
              <a:t>!!</a:t>
            </a:r>
          </a:p>
        </p:txBody>
      </p:sp>
      <p:sp>
        <p:nvSpPr>
          <p:cNvPr id="4" name="Slide Number Placeholder 3"/>
          <p:cNvSpPr>
            <a:spLocks noGrp="1"/>
          </p:cNvSpPr>
          <p:nvPr>
            <p:ph type="sldNum" sz="quarter" idx="10"/>
          </p:nvPr>
        </p:nvSpPr>
        <p:spPr/>
        <p:txBody>
          <a:bodyPr/>
          <a:lstStyle/>
          <a:p>
            <a:fld id="{0D24C6CA-46A1-5B48-B1AE-7D6F4B7A3418}" type="slidenum">
              <a:rPr lang="en-US" smtClean="0"/>
              <a:t>57</a:t>
            </a:fld>
            <a:endParaRPr lang="en-US" dirty="0"/>
          </a:p>
        </p:txBody>
      </p:sp>
    </p:spTree>
    <p:extLst>
      <p:ext uri="{BB962C8B-B14F-4D97-AF65-F5344CB8AC3E}">
        <p14:creationId xmlns:p14="http://schemas.microsoft.com/office/powerpoint/2010/main" val="2494802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$15,000 of industry standard software at no cost to the students  solo </a:t>
            </a:r>
            <a:r>
              <a:rPr lang="en-GB" dirty="0" err="1"/>
              <a:t>si</a:t>
            </a:r>
            <a:r>
              <a:rPr lang="en-GB" dirty="0"/>
              <a:t> la </a:t>
            </a:r>
            <a:r>
              <a:rPr lang="en-GB" dirty="0" err="1"/>
              <a:t>licencia</a:t>
            </a:r>
            <a:r>
              <a:rPr lang="en-GB" dirty="0"/>
              <a:t> </a:t>
            </a:r>
            <a:r>
              <a:rPr lang="en-GB" dirty="0" err="1"/>
              <a:t>esta</a:t>
            </a:r>
            <a:r>
              <a:rPr lang="en-GB" dirty="0"/>
              <a:t> </a:t>
            </a:r>
            <a:r>
              <a:rPr lang="en-GB" dirty="0" err="1"/>
              <a:t>activa</a:t>
            </a:r>
            <a:r>
              <a:rPr lang="en-GB" dirty="0"/>
              <a:t>!!</a:t>
            </a:r>
          </a:p>
        </p:txBody>
      </p:sp>
      <p:sp>
        <p:nvSpPr>
          <p:cNvPr id="4" name="Slide Number Placeholder 3"/>
          <p:cNvSpPr>
            <a:spLocks noGrp="1"/>
          </p:cNvSpPr>
          <p:nvPr>
            <p:ph type="sldNum" sz="quarter" idx="10"/>
          </p:nvPr>
        </p:nvSpPr>
        <p:spPr/>
        <p:txBody>
          <a:bodyPr/>
          <a:lstStyle/>
          <a:p>
            <a:fld id="{0D24C6CA-46A1-5B48-B1AE-7D6F4B7A3418}" type="slidenum">
              <a:rPr lang="en-US" smtClean="0"/>
              <a:t>58</a:t>
            </a:fld>
            <a:endParaRPr lang="en-US" dirty="0"/>
          </a:p>
        </p:txBody>
      </p:sp>
    </p:spTree>
    <p:extLst>
      <p:ext uri="{BB962C8B-B14F-4D97-AF65-F5344CB8AC3E}">
        <p14:creationId xmlns:p14="http://schemas.microsoft.com/office/powerpoint/2010/main" val="912028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Requirements </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LabVIEW Software</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Academic Site License</a:t>
            </a:r>
          </a:p>
          <a:p>
            <a:pPr fontAlgn="base"/>
            <a:r>
              <a:rPr lang="en-US" sz="1200" b="0" i="0" kern="1200" dirty="0">
                <a:solidFill>
                  <a:schemeClr val="tx1"/>
                </a:solidFill>
                <a:effectLst/>
                <a:latin typeface="+mn-lt"/>
                <a:ea typeface="+mn-ea"/>
                <a:cs typeface="+mn-cs"/>
              </a:rPr>
              <a:t> </a:t>
            </a:r>
          </a:p>
          <a:p>
            <a:pPr fontAlgn="base"/>
            <a:r>
              <a:rPr lang="en-US" sz="1200" b="1" i="0" kern="1200" dirty="0">
                <a:solidFill>
                  <a:schemeClr val="tx1"/>
                </a:solidFill>
                <a:effectLst/>
                <a:latin typeface="+mn-lt"/>
                <a:ea typeface="+mn-ea"/>
                <a:cs typeface="+mn-cs"/>
              </a:rPr>
              <a:t>NI Hardware</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NI ELVIS (recommended), </a:t>
            </a:r>
            <a:r>
              <a:rPr lang="en-US" sz="1200" b="0" i="0" kern="1200" dirty="0" err="1">
                <a:solidFill>
                  <a:schemeClr val="tx1"/>
                </a:solidFill>
                <a:effectLst/>
                <a:latin typeface="+mn-lt"/>
                <a:ea typeface="+mn-ea"/>
                <a:cs typeface="+mn-cs"/>
              </a:rPr>
              <a:t>CompactDAQ</a:t>
            </a:r>
            <a:r>
              <a:rPr lang="en-US" sz="1200" b="0" i="0" kern="1200" dirty="0">
                <a:solidFill>
                  <a:schemeClr val="tx1"/>
                </a:solidFill>
                <a:effectLst/>
                <a:latin typeface="+mn-lt"/>
                <a:ea typeface="+mn-ea"/>
                <a:cs typeface="+mn-cs"/>
              </a:rPr>
              <a:t>, myRIO, </a:t>
            </a:r>
            <a:r>
              <a:rPr lang="en-US" sz="1200" b="0" i="0" kern="1200" dirty="0" err="1">
                <a:solidFill>
                  <a:schemeClr val="tx1"/>
                </a:solidFill>
                <a:effectLst/>
                <a:latin typeface="+mn-lt"/>
                <a:ea typeface="+mn-ea"/>
                <a:cs typeface="+mn-cs"/>
              </a:rPr>
              <a:t>myDAQ</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Must support 2:1 student ratio.</a:t>
            </a:r>
          </a:p>
          <a:p>
            <a:pPr fontAlgn="base"/>
            <a:r>
              <a:rPr lang="en-US" sz="1200" b="0" i="0" kern="1200" dirty="0">
                <a:solidFill>
                  <a:schemeClr val="tx1"/>
                </a:solidFill>
                <a:effectLst/>
                <a:latin typeface="+mn-lt"/>
                <a:ea typeface="+mn-ea"/>
                <a:cs typeface="+mn-cs"/>
              </a:rPr>
              <a:t> </a:t>
            </a:r>
          </a:p>
          <a:p>
            <a:pPr fontAlgn="base"/>
            <a:r>
              <a:rPr lang="en-US" sz="1200" b="1" i="0" kern="1200" dirty="0">
                <a:solidFill>
                  <a:schemeClr val="tx1"/>
                </a:solidFill>
                <a:effectLst/>
                <a:latin typeface="+mn-lt"/>
                <a:ea typeface="+mn-ea"/>
                <a:cs typeface="+mn-cs"/>
              </a:rPr>
              <a:t>LabVIEW Academy Curriculum Package.</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 </a:t>
            </a:r>
          </a:p>
          <a:p>
            <a:pPr fontAlgn="base"/>
            <a:r>
              <a:rPr lang="en-US" sz="1200" b="1" i="0" kern="1200" dirty="0">
                <a:solidFill>
                  <a:schemeClr val="tx1"/>
                </a:solidFill>
                <a:effectLst/>
                <a:latin typeface="+mn-lt"/>
                <a:ea typeface="+mn-ea"/>
                <a:cs typeface="+mn-cs"/>
              </a:rPr>
              <a:t>Appropriate Facilities to Teach the Class (classroom or lab).</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 </a:t>
            </a:r>
          </a:p>
          <a:p>
            <a:pPr fontAlgn="base"/>
            <a:r>
              <a:rPr lang="en-US" sz="1200" b="1" i="0" kern="1200" dirty="0">
                <a:solidFill>
                  <a:schemeClr val="tx1"/>
                </a:solidFill>
                <a:effectLst/>
                <a:latin typeface="+mn-lt"/>
                <a:ea typeface="+mn-ea"/>
                <a:cs typeface="+mn-cs"/>
              </a:rPr>
              <a:t>Instructors must be CLADs.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 </a:t>
            </a:r>
          </a:p>
          <a:p>
            <a:pPr fontAlgn="base"/>
            <a:r>
              <a:rPr lang="en-US" sz="1200" b="1" i="0" kern="1200" dirty="0">
                <a:solidFill>
                  <a:schemeClr val="tx1"/>
                </a:solidFill>
                <a:effectLst/>
                <a:latin typeface="+mn-lt"/>
                <a:ea typeface="+mn-ea"/>
                <a:cs typeface="+mn-cs"/>
              </a:rPr>
              <a:t>Content Delivery</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Teach 30 hours of classroom instruction.</a:t>
            </a:r>
          </a:p>
          <a:p>
            <a:pPr fontAlgn="base"/>
            <a:r>
              <a:rPr lang="en-US" sz="1200" b="0" i="0" kern="1200" dirty="0">
                <a:solidFill>
                  <a:schemeClr val="tx1"/>
                </a:solidFill>
                <a:effectLst/>
                <a:latin typeface="+mn-lt"/>
                <a:ea typeface="+mn-ea"/>
                <a:cs typeface="+mn-cs"/>
              </a:rPr>
              <a:t>Distribute 30 hours of homework exercises and projects.</a:t>
            </a:r>
          </a:p>
          <a:p>
            <a:pPr fontAlgn="base"/>
            <a:r>
              <a:rPr lang="en-US" sz="1200" b="0" i="0" kern="1200" dirty="0">
                <a:solidFill>
                  <a:schemeClr val="tx1"/>
                </a:solidFill>
                <a:effectLst/>
                <a:latin typeface="+mn-lt"/>
                <a:ea typeface="+mn-ea"/>
                <a:cs typeface="+mn-cs"/>
              </a:rPr>
              <a:t> </a:t>
            </a:r>
          </a:p>
          <a:p>
            <a:pPr fontAlgn="base"/>
            <a:r>
              <a:rPr lang="en-US" sz="1200" b="1" i="0" kern="1200" dirty="0">
                <a:solidFill>
                  <a:schemeClr val="tx1"/>
                </a:solidFill>
                <a:effectLst/>
                <a:latin typeface="+mn-lt"/>
                <a:ea typeface="+mn-ea"/>
                <a:cs typeface="+mn-cs"/>
              </a:rPr>
              <a:t>Maintenance</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Must meet all program requirements.</a:t>
            </a:r>
          </a:p>
          <a:p>
            <a:pPr fontAlgn="base"/>
            <a:r>
              <a:rPr lang="en-US" sz="1200" b="0" i="0" kern="1200" dirty="0">
                <a:solidFill>
                  <a:schemeClr val="tx1"/>
                </a:solidFill>
                <a:effectLst/>
                <a:latin typeface="+mn-lt"/>
                <a:ea typeface="+mn-ea"/>
                <a:cs typeface="+mn-cs"/>
              </a:rPr>
              <a:t>Maintain minimum CLAD pass rates.</a:t>
            </a:r>
          </a:p>
        </p:txBody>
      </p:sp>
      <p:sp>
        <p:nvSpPr>
          <p:cNvPr id="4" name="Slide Number Placeholder 3"/>
          <p:cNvSpPr>
            <a:spLocks noGrp="1"/>
          </p:cNvSpPr>
          <p:nvPr>
            <p:ph type="sldNum" sz="quarter" idx="10"/>
          </p:nvPr>
        </p:nvSpPr>
        <p:spPr/>
        <p:txBody>
          <a:bodyPr/>
          <a:lstStyle/>
          <a:p>
            <a:fld id="{0D24C6CA-46A1-5B48-B1AE-7D6F4B7A3418}" type="slidenum">
              <a:rPr lang="en-US" smtClean="0"/>
              <a:t>59</a:t>
            </a:fld>
            <a:endParaRPr lang="en-US" dirty="0"/>
          </a:p>
        </p:txBody>
      </p:sp>
    </p:spTree>
    <p:extLst>
      <p:ext uri="{BB962C8B-B14F-4D97-AF65-F5344CB8AC3E}">
        <p14:creationId xmlns:p14="http://schemas.microsoft.com/office/powerpoint/2010/main" val="2135074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4C6CA-46A1-5B48-B1AE-7D6F4B7A3418}" type="slidenum">
              <a:rPr lang="en-US" smtClean="0"/>
              <a:t>61</a:t>
            </a:fld>
            <a:endParaRPr lang="en-US" dirty="0"/>
          </a:p>
        </p:txBody>
      </p:sp>
    </p:spTree>
    <p:extLst>
      <p:ext uri="{BB962C8B-B14F-4D97-AF65-F5344CB8AC3E}">
        <p14:creationId xmlns:p14="http://schemas.microsoft.com/office/powerpoint/2010/main" val="4002937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4C6CA-46A1-5B48-B1AE-7D6F4B7A3418}" type="slidenum">
              <a:rPr lang="en-US" smtClean="0"/>
              <a:t>62</a:t>
            </a:fld>
            <a:endParaRPr lang="en-US" dirty="0"/>
          </a:p>
        </p:txBody>
      </p:sp>
    </p:spTree>
    <p:extLst>
      <p:ext uri="{BB962C8B-B14F-4D97-AF65-F5344CB8AC3E}">
        <p14:creationId xmlns:p14="http://schemas.microsoft.com/office/powerpoint/2010/main" val="1275065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 </a:t>
            </a:r>
            <a:r>
              <a:rPr lang="en-US" dirty="0" err="1"/>
              <a:t>sena</a:t>
            </a:r>
            <a:r>
              <a:rPr lang="en-US" dirty="0"/>
              <a:t> </a:t>
            </a:r>
          </a:p>
        </p:txBody>
      </p:sp>
      <p:sp>
        <p:nvSpPr>
          <p:cNvPr id="4" name="Slide Number Placeholder 3"/>
          <p:cNvSpPr>
            <a:spLocks noGrp="1"/>
          </p:cNvSpPr>
          <p:nvPr>
            <p:ph type="sldNum" sz="quarter" idx="10"/>
          </p:nvPr>
        </p:nvSpPr>
        <p:spPr/>
        <p:txBody>
          <a:bodyPr/>
          <a:lstStyle/>
          <a:p>
            <a:fld id="{0D24C6CA-46A1-5B48-B1AE-7D6F4B7A3418}" type="slidenum">
              <a:rPr lang="en-US" smtClean="0"/>
              <a:t>63</a:t>
            </a:fld>
            <a:endParaRPr lang="en-US" dirty="0"/>
          </a:p>
        </p:txBody>
      </p:sp>
    </p:spTree>
    <p:extLst>
      <p:ext uri="{BB962C8B-B14F-4D97-AF65-F5344CB8AC3E}">
        <p14:creationId xmlns:p14="http://schemas.microsoft.com/office/powerpoint/2010/main" val="2954937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Dr T says- IT ALL STARTS WITH ACADEMIC</a:t>
            </a:r>
          </a:p>
          <a:p>
            <a:r>
              <a:rPr lang="en-GB" dirty="0"/>
              <a:t>The academic program is a core part of NI</a:t>
            </a:r>
          </a:p>
          <a:p>
            <a:r>
              <a:rPr lang="en-GB" dirty="0"/>
              <a:t>now lets welcomes Eloisa Acha… </a:t>
            </a:r>
          </a:p>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6CAA86-5A45-472D-9C0B-D17941ED7DDA}"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64</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670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DF79D1-5A33-B94F-8FF8-8CE62D7A2768}" type="slidenum">
              <a:rPr lang="en-US" smtClean="0"/>
              <a:t>6</a:t>
            </a:fld>
            <a:endParaRPr lang="en-US"/>
          </a:p>
        </p:txBody>
      </p:sp>
    </p:spTree>
    <p:extLst>
      <p:ext uri="{BB962C8B-B14F-4D97-AF65-F5344CB8AC3E}">
        <p14:creationId xmlns:p14="http://schemas.microsoft.com/office/powerpoint/2010/main" val="282496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Technology is moving at an unprecedented pace.  Our customers across every industry are seeing technologies converge, resulting in the increased complexity of their systems.  This is true in connected cars, in smartphones, in semiconductor chips, and in smart factories.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and more of the functionality of these technologies is being defined in software; therefore, their capabilities are rapidly changing.  Engineers who are designing and testing these systems are struggling to create monitoring, control, and test systems that can improve at the rate of these technologies and not just keep up but take advantage of these trends in a way that enables them to get their jobs done faster and more efficiently.</a:t>
            </a:r>
          </a:p>
        </p:txBody>
      </p:sp>
      <p:sp>
        <p:nvSpPr>
          <p:cNvPr id="4" name="Slide Number Placeholder 3"/>
          <p:cNvSpPr>
            <a:spLocks noGrp="1"/>
          </p:cNvSpPr>
          <p:nvPr>
            <p:ph type="sldNum" sz="quarter" idx="10"/>
          </p:nvPr>
        </p:nvSpPr>
        <p:spPr/>
        <p:txBody>
          <a:bodyPr/>
          <a:lstStyle/>
          <a:p>
            <a:fld id="{63F3A7D1-5615-AA41-B86F-B4C11B6CE210}" type="slidenum">
              <a:rPr lang="en-US" smtClean="0"/>
              <a:t>7</a:t>
            </a:fld>
            <a:endParaRPr lang="en-US" dirty="0"/>
          </a:p>
        </p:txBody>
      </p:sp>
    </p:spTree>
    <p:extLst>
      <p:ext uri="{BB962C8B-B14F-4D97-AF65-F5344CB8AC3E}">
        <p14:creationId xmlns:p14="http://schemas.microsoft.com/office/powerpoint/2010/main" val="2682103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Technology is moving at an unprecedented pace.  Our customers across every industry are seeing technologies converge, resulting in the increased complexity of their systems.  This is true in connected cars, in smartphones, in semiconductor chips, and in smart factories.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and more of the functionality of these technologies is being defined in software; therefore, their capabilities are rapidly changing.  Engineers who are designing and testing these systems are struggling to create monitoring, control, and test systems that can improve at the rate of these technologies and not just keep up but take advantage of these trends in a way that enables them to get their jobs done faster and more efficiently.</a:t>
            </a:r>
          </a:p>
        </p:txBody>
      </p:sp>
      <p:sp>
        <p:nvSpPr>
          <p:cNvPr id="4" name="Slide Number Placeholder 3"/>
          <p:cNvSpPr>
            <a:spLocks noGrp="1"/>
          </p:cNvSpPr>
          <p:nvPr>
            <p:ph type="sldNum" sz="quarter" idx="10"/>
          </p:nvPr>
        </p:nvSpPr>
        <p:spPr/>
        <p:txBody>
          <a:bodyPr/>
          <a:lstStyle/>
          <a:p>
            <a:fld id="{63F3A7D1-5615-AA41-B86F-B4C11B6CE210}" type="slidenum">
              <a:rPr lang="en-US" smtClean="0"/>
              <a:t>8</a:t>
            </a:fld>
            <a:endParaRPr lang="en-US" dirty="0"/>
          </a:p>
        </p:txBody>
      </p:sp>
    </p:spTree>
    <p:extLst>
      <p:ext uri="{BB962C8B-B14F-4D97-AF65-F5344CB8AC3E}">
        <p14:creationId xmlns:p14="http://schemas.microsoft.com/office/powerpoint/2010/main" val="179992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Technology is moving at an unprecedented pace.  Our customers across every industry are seeing technologies converge, resulting in the increased complexity of their systems.  This is true in connected cars, in smartphones, in semiconductor chips, and in smart factories.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and more of the functionality of these technologies is being defined in software; therefore, their capabilities are rapidly changing.  Engineers who are designing and testing these systems are struggling to create monitoring, control, and test systems that can improve at the rate of these technologies and not just keep up but take advantage of these trends in a way that enables them to get their jobs done faster and more efficiently.</a:t>
            </a:r>
          </a:p>
        </p:txBody>
      </p:sp>
      <p:sp>
        <p:nvSpPr>
          <p:cNvPr id="4" name="Slide Number Placeholder 3"/>
          <p:cNvSpPr>
            <a:spLocks noGrp="1"/>
          </p:cNvSpPr>
          <p:nvPr>
            <p:ph type="sldNum" sz="quarter" idx="10"/>
          </p:nvPr>
        </p:nvSpPr>
        <p:spPr/>
        <p:txBody>
          <a:bodyPr/>
          <a:lstStyle/>
          <a:p>
            <a:fld id="{63F3A7D1-5615-AA41-B86F-B4C11B6CE210}" type="slidenum">
              <a:rPr lang="en-US" smtClean="0"/>
              <a:t>9</a:t>
            </a:fld>
            <a:endParaRPr lang="en-US" dirty="0"/>
          </a:p>
        </p:txBody>
      </p:sp>
    </p:spTree>
    <p:extLst>
      <p:ext uri="{BB962C8B-B14F-4D97-AF65-F5344CB8AC3E}">
        <p14:creationId xmlns:p14="http://schemas.microsoft.com/office/powerpoint/2010/main" val="594676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Technology is moving at an unprecedented pace.  Our customers across every industry are seeing technologies converge, resulting in the increased complexity of their systems.  This is true in connected cars, in smartphones, in semiconductor chips, and in smart factories.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and more of the functionality of these technologies is being defined in software; therefore, their capabilities are rapidly changing.  Engineers who are designing and testing these systems are struggling to create monitoring, control, and test systems that can improve at the rate of these technologies and not just keep up but take advantage of these trends in a way that enables them to get their jobs done faster and more efficiently.</a:t>
            </a:r>
          </a:p>
        </p:txBody>
      </p:sp>
      <p:sp>
        <p:nvSpPr>
          <p:cNvPr id="4" name="Slide Number Placeholder 3"/>
          <p:cNvSpPr>
            <a:spLocks noGrp="1"/>
          </p:cNvSpPr>
          <p:nvPr>
            <p:ph type="sldNum" sz="quarter" idx="10"/>
          </p:nvPr>
        </p:nvSpPr>
        <p:spPr/>
        <p:txBody>
          <a:bodyPr/>
          <a:lstStyle/>
          <a:p>
            <a:fld id="{63F3A7D1-5615-AA41-B86F-B4C11B6CE210}" type="slidenum">
              <a:rPr lang="en-US" smtClean="0"/>
              <a:t>10</a:t>
            </a:fld>
            <a:endParaRPr lang="en-US" dirty="0"/>
          </a:p>
        </p:txBody>
      </p:sp>
    </p:spTree>
    <p:extLst>
      <p:ext uri="{BB962C8B-B14F-4D97-AF65-F5344CB8AC3E}">
        <p14:creationId xmlns:p14="http://schemas.microsoft.com/office/powerpoint/2010/main" val="407652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I Cover Slide">
    <p:spTree>
      <p:nvGrpSpPr>
        <p:cNvPr id="1" name=""/>
        <p:cNvGrpSpPr/>
        <p:nvPr/>
      </p:nvGrpSpPr>
      <p:grpSpPr>
        <a:xfrm>
          <a:off x="0" y="0"/>
          <a:ext cx="0" cy="0"/>
          <a:chOff x="0" y="0"/>
          <a:chExt cx="0" cy="0"/>
        </a:xfrm>
      </p:grpSpPr>
      <p:sp>
        <p:nvSpPr>
          <p:cNvPr id="6" name="Rectangle 5"/>
          <p:cNvSpPr/>
          <p:nvPr userDrawn="1"/>
        </p:nvSpPr>
        <p:spPr>
          <a:xfrm>
            <a:off x="0" y="0"/>
            <a:ext cx="9152994" cy="5143500"/>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04897" y="2239402"/>
            <a:ext cx="2743200" cy="664697"/>
          </a:xfrm>
          <a:prstGeom prst="rect">
            <a:avLst/>
          </a:prstGeom>
        </p:spPr>
      </p:pic>
    </p:spTree>
    <p:extLst>
      <p:ext uri="{BB962C8B-B14F-4D97-AF65-F5344CB8AC3E}">
        <p14:creationId xmlns:p14="http://schemas.microsoft.com/office/powerpoint/2010/main" val="1997497199"/>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ext with Full Image R">
    <p:spTree>
      <p:nvGrpSpPr>
        <p:cNvPr id="1" name=""/>
        <p:cNvGrpSpPr/>
        <p:nvPr/>
      </p:nvGrpSpPr>
      <p:grpSpPr>
        <a:xfrm>
          <a:off x="0" y="0"/>
          <a:ext cx="0" cy="0"/>
          <a:chOff x="0" y="0"/>
          <a:chExt cx="0" cy="0"/>
        </a:xfrm>
      </p:grpSpPr>
      <p:sp>
        <p:nvSpPr>
          <p:cNvPr id="6" name="Rectangle 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454025" y="274320"/>
            <a:ext cx="5029200" cy="457200"/>
          </a:xfrm>
          <a:prstGeom prst="rect">
            <a:avLst/>
          </a:prstGeom>
        </p:spPr>
        <p:txBody>
          <a:bodyPr vert="horz" lIns="0" tIns="45720" rIns="0" bIns="45720" rtlCol="0" anchor="ctr">
            <a:noAutofit/>
          </a:bodyPr>
          <a:lstStyle>
            <a:lvl1pPr>
              <a:defRPr>
                <a:solidFill>
                  <a:schemeClr val="bg2">
                    <a:lumMod val="25000"/>
                  </a:schemeClr>
                </a:solidFill>
              </a:defRPr>
            </a:lvl1pPr>
          </a:lstStyle>
          <a:p>
            <a:r>
              <a:rPr lang="en-US" dirty="0"/>
              <a:t>Click to Edit Master Title Style</a:t>
            </a:r>
          </a:p>
        </p:txBody>
      </p:sp>
      <p:sp>
        <p:nvSpPr>
          <p:cNvPr id="5" name="Text Placeholder 2"/>
          <p:cNvSpPr>
            <a:spLocks noGrp="1" noChangeAspect="1"/>
          </p:cNvSpPr>
          <p:nvPr>
            <p:ph idx="1" hasCustomPrompt="1"/>
          </p:nvPr>
        </p:nvSpPr>
        <p:spPr>
          <a:xfrm>
            <a:off x="454025" y="731520"/>
            <a:ext cx="5029200" cy="3663248"/>
          </a:xfrm>
          <a:prstGeom prst="rect">
            <a:avLst/>
          </a:prstGeom>
        </p:spPr>
        <p:txBody>
          <a:bodyPr vert="horz" lIns="0" tIns="45720" rIns="0" bIns="45720" rtlCol="0">
            <a:noAutofit/>
          </a:bodyPr>
          <a:lstStyle>
            <a:lvl1pPr>
              <a:defRPr lang="en-US" dirty="0" smtClean="0"/>
            </a:lvl1pPr>
            <a:lvl2pPr>
              <a:defRPr lang="en-US" dirty="0" smtClean="0"/>
            </a:lvl2pPr>
            <a:lvl3pPr>
              <a:defRPr lang="en-US" dirty="0" smtClean="0"/>
            </a:lvl3pPr>
            <a:lvl4pPr>
              <a:defRPr lang="en-US" dirty="0" smtClean="0"/>
            </a:lvl4pPr>
          </a:lstStyle>
          <a:p>
            <a:pPr lvl="0">
              <a:lnSpc>
                <a:spcPct val="90000"/>
              </a:lnSpc>
            </a:pPr>
            <a:r>
              <a:rPr lang="en-US" dirty="0"/>
              <a:t>Master text styles</a:t>
            </a:r>
          </a:p>
          <a:p>
            <a:pPr lvl="1"/>
            <a:r>
              <a:rPr lang="en-US" dirty="0"/>
              <a:t>Second level</a:t>
            </a:r>
          </a:p>
          <a:p>
            <a:pPr lvl="2"/>
            <a:r>
              <a:rPr lang="en-US" dirty="0"/>
              <a:t>Third level</a:t>
            </a:r>
          </a:p>
          <a:p>
            <a:pPr lvl="3"/>
            <a:r>
              <a:rPr lang="en-US" dirty="0"/>
              <a:t>Fourth level</a:t>
            </a:r>
          </a:p>
          <a:p>
            <a:pPr lvl="0">
              <a:lnSpc>
                <a:spcPct val="90000"/>
              </a:lnSpc>
            </a:pPr>
            <a:endParaRPr lang="en-US" dirty="0"/>
          </a:p>
        </p:txBody>
      </p:sp>
      <p:sp>
        <p:nvSpPr>
          <p:cNvPr id="12" name="Picture Placeholder 11"/>
          <p:cNvSpPr>
            <a:spLocks noGrp="1"/>
          </p:cNvSpPr>
          <p:nvPr>
            <p:ph type="pic" sz="quarter" idx="10" hasCustomPrompt="1"/>
          </p:nvPr>
        </p:nvSpPr>
        <p:spPr>
          <a:xfrm>
            <a:off x="5719664" y="-8606"/>
            <a:ext cx="3429000" cy="5152106"/>
          </a:xfrm>
          <a:solidFill>
            <a:schemeClr val="bg1">
              <a:lumMod val="95000"/>
            </a:schemeClr>
          </a:solidFill>
          <a:ln>
            <a:noFill/>
          </a:ln>
        </p:spPr>
        <p:txBody>
          <a:bodyPr vert="horz" lIns="0" tIns="45717" rIns="0" bIns="45717" rtlCol="0" anchor="ctr">
            <a:noAutofit/>
          </a:bodyPr>
          <a:lstStyle>
            <a:lvl1pPr marL="182880" indent="-182880" algn="ctr">
              <a:buNone/>
              <a:defRPr lang="en-US" sz="1400" spc="0" dirty="0" smtClean="0"/>
            </a:lvl1pPr>
          </a:lstStyle>
          <a:p>
            <a:pPr marL="0" lvl="0" indent="0" algn="ctr"/>
            <a:r>
              <a:rPr lang="en-US" dirty="0"/>
              <a:t>Drag or insert full bleed image</a:t>
            </a:r>
            <a:br>
              <a:rPr lang="en-US" dirty="0"/>
            </a:br>
            <a:r>
              <a:rPr lang="en-US" dirty="0"/>
              <a:t>Use minimum height 1690 px</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Tree>
    <p:extLst>
      <p:ext uri="{BB962C8B-B14F-4D97-AF65-F5344CB8AC3E}">
        <p14:creationId xmlns:p14="http://schemas.microsoft.com/office/powerpoint/2010/main" val="1276384794"/>
      </p:ext>
    </p:extLst>
  </p:cSld>
  <p:clrMapOvr>
    <a:masterClrMapping/>
  </p:clrMapOvr>
  <p:extLst mod="1">
    <p:ext uri="{DCECCB84-F9BA-43D5-87BE-67443E8EF086}">
      <p15:sldGuideLst xmlns:p15="http://schemas.microsoft.com/office/powerpoint/2012/main">
        <p15:guide id="2" pos="29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ext with Full Image L">
    <p:spTree>
      <p:nvGrpSpPr>
        <p:cNvPr id="1" name=""/>
        <p:cNvGrpSpPr/>
        <p:nvPr/>
      </p:nvGrpSpPr>
      <p:grpSpPr>
        <a:xfrm>
          <a:off x="0" y="0"/>
          <a:ext cx="0" cy="0"/>
          <a:chOff x="0" y="0"/>
          <a:chExt cx="0" cy="0"/>
        </a:xfrm>
      </p:grpSpPr>
      <p:sp>
        <p:nvSpPr>
          <p:cNvPr id="6" name="Rectangle 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3660774" y="292608"/>
            <a:ext cx="5029200" cy="429768"/>
          </a:xfrm>
          <a:prstGeom prst="rect">
            <a:avLst/>
          </a:prstGeom>
        </p:spPr>
        <p:txBody>
          <a:bodyPr vert="horz" lIns="0" tIns="45720" rIns="0" bIns="45720" rtlCol="0" anchor="ctr">
            <a:noAutofit/>
          </a:bodyPr>
          <a:lstStyle>
            <a:lvl1pPr>
              <a:defRPr>
                <a:solidFill>
                  <a:schemeClr val="bg2">
                    <a:lumMod val="25000"/>
                  </a:schemeClr>
                </a:solidFill>
              </a:defRPr>
            </a:lvl1pPr>
          </a:lstStyle>
          <a:p>
            <a:r>
              <a:rPr lang="en-US" dirty="0"/>
              <a:t>Click to Edit Master Title Style</a:t>
            </a:r>
          </a:p>
        </p:txBody>
      </p:sp>
      <p:sp>
        <p:nvSpPr>
          <p:cNvPr id="5" name="Text Placeholder 2"/>
          <p:cNvSpPr>
            <a:spLocks noGrp="1"/>
          </p:cNvSpPr>
          <p:nvPr>
            <p:ph idx="1" hasCustomPrompt="1"/>
          </p:nvPr>
        </p:nvSpPr>
        <p:spPr>
          <a:xfrm>
            <a:off x="3660775" y="732080"/>
            <a:ext cx="5029200" cy="3905233"/>
          </a:xfrm>
          <a:prstGeom prst="rect">
            <a:avLst/>
          </a:prstGeom>
        </p:spPr>
        <p:txBody>
          <a:bodyPr vert="horz" lIns="0" tIns="45720" rIns="0" bIns="45720" rtlCol="0">
            <a:noAutofit/>
          </a:bodyPr>
          <a:lstStyle>
            <a:lvl1pPr>
              <a:lnSpc>
                <a:spcPct val="90000"/>
              </a:lnSpc>
              <a:defRPr lang="en-US" dirty="0" smtClean="0"/>
            </a:lvl1pPr>
          </a:lstStyle>
          <a:p>
            <a:pPr lvl="0">
              <a:lnSpc>
                <a:spcPct val="90000"/>
              </a:lnSpc>
            </a:pPr>
            <a:r>
              <a:rPr lang="en-US" dirty="0"/>
              <a:t>Master text styles</a:t>
            </a:r>
          </a:p>
          <a:p>
            <a:pPr lvl="1"/>
            <a:r>
              <a:rPr lang="en-US" dirty="0"/>
              <a:t>Second level</a:t>
            </a:r>
          </a:p>
          <a:p>
            <a:pPr lvl="2"/>
            <a:r>
              <a:rPr lang="en-US" dirty="0"/>
              <a:t>Third level</a:t>
            </a:r>
          </a:p>
          <a:p>
            <a:pPr lvl="3"/>
            <a:r>
              <a:rPr lang="en-US" dirty="0"/>
              <a:t>Fourth level</a:t>
            </a:r>
          </a:p>
          <a:p>
            <a:pPr lvl="3"/>
            <a:endParaRPr lang="en-US" dirty="0"/>
          </a:p>
        </p:txBody>
      </p:sp>
      <p:sp>
        <p:nvSpPr>
          <p:cNvPr id="12" name="Picture Placeholder 11"/>
          <p:cNvSpPr>
            <a:spLocks noGrp="1"/>
          </p:cNvSpPr>
          <p:nvPr>
            <p:ph type="pic" sz="quarter" idx="10" hasCustomPrompt="1"/>
          </p:nvPr>
        </p:nvSpPr>
        <p:spPr>
          <a:xfrm>
            <a:off x="0" y="0"/>
            <a:ext cx="3429000" cy="5143500"/>
          </a:xfrm>
          <a:solidFill>
            <a:schemeClr val="tx2"/>
          </a:solidFill>
          <a:ln>
            <a:noFill/>
          </a:ln>
        </p:spPr>
        <p:txBody>
          <a:bodyPr vert="horz" lIns="0" tIns="45717" rIns="0" bIns="45717" rtlCol="0" anchor="ctr">
            <a:noAutofit/>
          </a:bodyPr>
          <a:lstStyle>
            <a:lvl1pPr marL="182880" indent="-182880" algn="ctr">
              <a:buNone/>
              <a:defRPr lang="en-US" sz="1400" spc="0" dirty="0" smtClean="0">
                <a:solidFill>
                  <a:schemeClr val="bg1"/>
                </a:solidFill>
              </a:defRPr>
            </a:lvl1pPr>
          </a:lstStyle>
          <a:p>
            <a:pPr marL="0" lvl="0" indent="0" algn="ctr"/>
            <a:r>
              <a:rPr lang="en-US" dirty="0"/>
              <a:t>Drag or insert full bleed image</a:t>
            </a:r>
            <a:br>
              <a:rPr lang="en-US" dirty="0"/>
            </a:br>
            <a:r>
              <a:rPr lang="en-US" dirty="0"/>
              <a:t>Use minimum height 1690 px</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7" cy="257856"/>
          </a:xfrm>
          <a:prstGeom prst="rect">
            <a:avLst/>
          </a:prstGeom>
        </p:spPr>
      </p:pic>
    </p:spTree>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with Full Image L">
    <p:spTree>
      <p:nvGrpSpPr>
        <p:cNvPr id="1" name=""/>
        <p:cNvGrpSpPr/>
        <p:nvPr/>
      </p:nvGrpSpPr>
      <p:grpSpPr>
        <a:xfrm>
          <a:off x="0" y="0"/>
          <a:ext cx="0" cy="0"/>
          <a:chOff x="0" y="0"/>
          <a:chExt cx="0" cy="0"/>
        </a:xfrm>
      </p:grpSpPr>
      <p:sp>
        <p:nvSpPr>
          <p:cNvPr id="6" name="Rectangle 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3660774" y="292608"/>
            <a:ext cx="5029200" cy="429768"/>
          </a:xfrm>
          <a:prstGeom prst="rect">
            <a:avLst/>
          </a:prstGeom>
        </p:spPr>
        <p:txBody>
          <a:bodyPr vert="horz" lIns="0" tIns="45720" rIns="0" bIns="45720" rtlCol="0" anchor="ctr">
            <a:noAutofit/>
          </a:bodyPr>
          <a:lstStyle>
            <a:lvl1pPr>
              <a:defRPr>
                <a:solidFill>
                  <a:schemeClr val="bg2">
                    <a:lumMod val="25000"/>
                  </a:schemeClr>
                </a:solidFill>
              </a:defRPr>
            </a:lvl1pPr>
          </a:lstStyle>
          <a:p>
            <a:r>
              <a:rPr lang="en-US" dirty="0"/>
              <a:t>Click to Edit Master Title Style</a:t>
            </a:r>
          </a:p>
        </p:txBody>
      </p:sp>
      <p:sp>
        <p:nvSpPr>
          <p:cNvPr id="5" name="Text Placeholder 2"/>
          <p:cNvSpPr>
            <a:spLocks noGrp="1"/>
          </p:cNvSpPr>
          <p:nvPr>
            <p:ph idx="1" hasCustomPrompt="1"/>
          </p:nvPr>
        </p:nvSpPr>
        <p:spPr>
          <a:xfrm>
            <a:off x="3660775" y="732080"/>
            <a:ext cx="5029200" cy="3905233"/>
          </a:xfrm>
          <a:prstGeom prst="rect">
            <a:avLst/>
          </a:prstGeom>
        </p:spPr>
        <p:txBody>
          <a:bodyPr vert="horz" lIns="0" tIns="45720" rIns="0" bIns="45720" rtlCol="0">
            <a:noAutofit/>
          </a:bodyPr>
          <a:lstStyle>
            <a:lvl1pPr>
              <a:lnSpc>
                <a:spcPct val="90000"/>
              </a:lnSpc>
              <a:defRPr lang="en-US" dirty="0" smtClean="0"/>
            </a:lvl1pPr>
          </a:lstStyle>
          <a:p>
            <a:pPr lvl="0">
              <a:lnSpc>
                <a:spcPct val="90000"/>
              </a:lnSpc>
            </a:pPr>
            <a:r>
              <a:rPr lang="en-US" dirty="0"/>
              <a:t>Master text styles</a:t>
            </a:r>
          </a:p>
          <a:p>
            <a:pPr lvl="1"/>
            <a:r>
              <a:rPr lang="en-US" dirty="0"/>
              <a:t>Second level</a:t>
            </a:r>
          </a:p>
          <a:p>
            <a:pPr lvl="2"/>
            <a:r>
              <a:rPr lang="en-US" dirty="0"/>
              <a:t>Third level</a:t>
            </a:r>
          </a:p>
          <a:p>
            <a:pPr lvl="3"/>
            <a:r>
              <a:rPr lang="en-US" dirty="0"/>
              <a:t>Fourth level</a:t>
            </a:r>
          </a:p>
          <a:p>
            <a:pPr lvl="3"/>
            <a:endParaRPr lang="en-US" dirty="0"/>
          </a:p>
        </p:txBody>
      </p:sp>
      <p:sp>
        <p:nvSpPr>
          <p:cNvPr id="12" name="Picture Placeholder 11"/>
          <p:cNvSpPr>
            <a:spLocks noGrp="1"/>
          </p:cNvSpPr>
          <p:nvPr>
            <p:ph type="pic" sz="quarter" idx="10" hasCustomPrompt="1"/>
          </p:nvPr>
        </p:nvSpPr>
        <p:spPr>
          <a:xfrm>
            <a:off x="0" y="0"/>
            <a:ext cx="3429000" cy="5143500"/>
          </a:xfrm>
          <a:solidFill>
            <a:schemeClr val="bg1">
              <a:lumMod val="95000"/>
            </a:schemeClr>
          </a:solidFill>
          <a:ln>
            <a:noFill/>
          </a:ln>
        </p:spPr>
        <p:txBody>
          <a:bodyPr vert="horz" lIns="0" tIns="45717" rIns="0" bIns="45717" rtlCol="0" anchor="ctr">
            <a:noAutofit/>
          </a:bodyPr>
          <a:lstStyle>
            <a:lvl1pPr marL="182880" indent="-182880" algn="ctr">
              <a:buNone/>
              <a:defRPr lang="en-US" sz="1400" spc="0" dirty="0" smtClean="0"/>
            </a:lvl1pPr>
          </a:lstStyle>
          <a:p>
            <a:pPr marL="0" lvl="0" indent="0" algn="ctr"/>
            <a:r>
              <a:rPr lang="en-US" dirty="0"/>
              <a:t>Drag or insert full bleed image</a:t>
            </a:r>
            <a:br>
              <a:rPr lang="en-US" dirty="0"/>
            </a:br>
            <a:r>
              <a:rPr lang="en-US" dirty="0"/>
              <a:t>Use minimum height 1690 px</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Tree>
    <p:extLst>
      <p:ext uri="{BB962C8B-B14F-4D97-AF65-F5344CB8AC3E}">
        <p14:creationId xmlns:p14="http://schemas.microsoft.com/office/powerpoint/2010/main" val="142170319"/>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NI Product Focused with Image R">
    <p:spTree>
      <p:nvGrpSpPr>
        <p:cNvPr id="1" name=""/>
        <p:cNvGrpSpPr/>
        <p:nvPr/>
      </p:nvGrpSpPr>
      <p:grpSpPr>
        <a:xfrm>
          <a:off x="0" y="0"/>
          <a:ext cx="0" cy="0"/>
          <a:chOff x="0" y="0"/>
          <a:chExt cx="0" cy="0"/>
        </a:xfrm>
      </p:grpSpPr>
      <p:sp>
        <p:nvSpPr>
          <p:cNvPr id="6" name="Rectangle 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454025" y="274320"/>
            <a:ext cx="5029200" cy="457200"/>
          </a:xfrm>
          <a:prstGeom prst="rect">
            <a:avLst/>
          </a:prstGeom>
        </p:spPr>
        <p:txBody>
          <a:bodyPr vert="horz" lIns="0" tIns="45720" rIns="0" bIns="45720" rtlCol="0" anchor="ctr">
            <a:noAutofit/>
          </a:bodyPr>
          <a:lstStyle>
            <a:lvl1pPr>
              <a:defRPr>
                <a:solidFill>
                  <a:schemeClr val="bg2">
                    <a:lumMod val="25000"/>
                  </a:schemeClr>
                </a:solidFill>
              </a:defRPr>
            </a:lvl1pPr>
          </a:lstStyle>
          <a:p>
            <a:r>
              <a:rPr lang="en-US" dirty="0"/>
              <a:t>Product Focused Slide Heading</a:t>
            </a:r>
          </a:p>
        </p:txBody>
      </p:sp>
      <p:sp>
        <p:nvSpPr>
          <p:cNvPr id="5" name="Text Placeholder 2"/>
          <p:cNvSpPr>
            <a:spLocks noGrp="1" noChangeAspect="1"/>
          </p:cNvSpPr>
          <p:nvPr>
            <p:ph idx="1" hasCustomPrompt="1"/>
          </p:nvPr>
        </p:nvSpPr>
        <p:spPr>
          <a:xfrm>
            <a:off x="454025" y="731520"/>
            <a:ext cx="5029200" cy="3663248"/>
          </a:xfrm>
          <a:prstGeom prst="rect">
            <a:avLst/>
          </a:prstGeom>
        </p:spPr>
        <p:txBody>
          <a:bodyPr vert="horz" lIns="0" tIns="45720" rIns="0" bIns="45720" rtlCol="0">
            <a:noAutofit/>
          </a:bodyPr>
          <a:lstStyle>
            <a:lvl1pPr>
              <a:defRPr lang="en-US" dirty="0"/>
            </a:lvl1pPr>
            <a:lvl2pPr>
              <a:defRPr lang="en-US" dirty="0" smtClean="0"/>
            </a:lvl2pPr>
            <a:lvl3pPr>
              <a:defRPr lang="en-US" dirty="0" smtClean="0"/>
            </a:lvl3pPr>
            <a:lvl4pPr>
              <a:defRPr lang="en-US" dirty="0" smtClean="0"/>
            </a:lvl4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a:p>
            <a:pPr lvl="0"/>
            <a:endParaRPr lang="en-US" dirty="0"/>
          </a:p>
          <a:p>
            <a:pPr lvl="0"/>
            <a:endParaRPr lang="en-US" dirty="0"/>
          </a:p>
          <a:p>
            <a:pPr lvl="0"/>
            <a:endParaRPr lang="en-US" dirty="0"/>
          </a:p>
          <a:p>
            <a:pPr lvl="0">
              <a:lnSpc>
                <a:spcPct val="90000"/>
              </a:lnSpc>
            </a:pPr>
            <a:endParaRPr lang="en-US" dirty="0"/>
          </a:p>
        </p:txBody>
      </p:sp>
      <p:sp>
        <p:nvSpPr>
          <p:cNvPr id="12" name="Picture Placeholder 11"/>
          <p:cNvSpPr>
            <a:spLocks noGrp="1"/>
          </p:cNvSpPr>
          <p:nvPr>
            <p:ph type="pic" sz="quarter" idx="10" hasCustomPrompt="1"/>
          </p:nvPr>
        </p:nvSpPr>
        <p:spPr>
          <a:xfrm>
            <a:off x="5719664" y="274320"/>
            <a:ext cx="2979168" cy="4120448"/>
          </a:xfrm>
          <a:solidFill>
            <a:schemeClr val="bg1">
              <a:lumMod val="95000"/>
            </a:schemeClr>
          </a:solidFill>
          <a:ln>
            <a:noFill/>
          </a:ln>
        </p:spPr>
        <p:txBody>
          <a:bodyPr anchor="ctr"/>
          <a:lstStyle>
            <a:lvl1pPr marL="0" indent="0" algn="ctr">
              <a:buNone/>
              <a:defRPr sz="1400" spc="0" baseline="0">
                <a:solidFill>
                  <a:schemeClr val="bg2">
                    <a:lumMod val="25000"/>
                  </a:schemeClr>
                </a:solidFill>
              </a:defRPr>
            </a:lvl1pPr>
          </a:lstStyle>
          <a:p>
            <a:r>
              <a:rPr lang="en-US" dirty="0"/>
              <a:t>Drag or insert image</a:t>
            </a:r>
            <a:br>
              <a:rPr lang="en-US" dirty="0"/>
            </a:br>
            <a:r>
              <a:rPr lang="en-US" dirty="0"/>
              <a:t>Use minimum height 1690 px</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Tree>
    <p:extLst>
      <p:ext uri="{BB962C8B-B14F-4D97-AF65-F5344CB8AC3E}">
        <p14:creationId xmlns:p14="http://schemas.microsoft.com/office/powerpoint/2010/main" val="646109888"/>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I Product Focused with Image L">
    <p:spTree>
      <p:nvGrpSpPr>
        <p:cNvPr id="1" name=""/>
        <p:cNvGrpSpPr/>
        <p:nvPr/>
      </p:nvGrpSpPr>
      <p:grpSpPr>
        <a:xfrm>
          <a:off x="0" y="0"/>
          <a:ext cx="0" cy="0"/>
          <a:chOff x="0" y="0"/>
          <a:chExt cx="0" cy="0"/>
        </a:xfrm>
      </p:grpSpPr>
      <p:sp>
        <p:nvSpPr>
          <p:cNvPr id="6" name="Rectangle 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3660774" y="292608"/>
            <a:ext cx="5029200" cy="429768"/>
          </a:xfrm>
          <a:prstGeom prst="rect">
            <a:avLst/>
          </a:prstGeom>
        </p:spPr>
        <p:txBody>
          <a:bodyPr vert="horz" lIns="0" tIns="45720" rIns="0" bIns="45720" rtlCol="0" anchor="ctr">
            <a:noAutofit/>
          </a:bodyPr>
          <a:lstStyle>
            <a:lvl1pPr>
              <a:defRPr>
                <a:solidFill>
                  <a:schemeClr val="bg2">
                    <a:lumMod val="25000"/>
                  </a:schemeClr>
                </a:solidFill>
              </a:defRPr>
            </a:lvl1pPr>
          </a:lstStyle>
          <a:p>
            <a:r>
              <a:rPr lang="en-US" dirty="0"/>
              <a:t>Product Focused Slide Heading</a:t>
            </a:r>
          </a:p>
        </p:txBody>
      </p:sp>
      <p:sp>
        <p:nvSpPr>
          <p:cNvPr id="5" name="Text Placeholder 2"/>
          <p:cNvSpPr>
            <a:spLocks noGrp="1"/>
          </p:cNvSpPr>
          <p:nvPr>
            <p:ph idx="1" hasCustomPrompt="1"/>
          </p:nvPr>
        </p:nvSpPr>
        <p:spPr>
          <a:xfrm>
            <a:off x="3660775" y="732080"/>
            <a:ext cx="5029200" cy="3905233"/>
          </a:xfrm>
          <a:prstGeom prst="rect">
            <a:avLst/>
          </a:prstGeom>
        </p:spPr>
        <p:txBody>
          <a:bodyPr vert="horz" lIns="0" tIns="45720" rIns="0" bIns="45720" rtlCol="0">
            <a:noAutofit/>
          </a:bodyPr>
          <a:lstStyle>
            <a:lvl1pPr>
              <a:lnSpc>
                <a:spcPct val="90000"/>
              </a:lnSpc>
              <a:defRPr lang="en-US" dirty="0" smtClean="0"/>
            </a:lvl1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p:txBody>
      </p:sp>
      <p:sp>
        <p:nvSpPr>
          <p:cNvPr id="12" name="Picture Placeholder 11"/>
          <p:cNvSpPr>
            <a:spLocks noGrp="1"/>
          </p:cNvSpPr>
          <p:nvPr>
            <p:ph type="pic" sz="quarter" idx="10" hasCustomPrompt="1"/>
          </p:nvPr>
        </p:nvSpPr>
        <p:spPr>
          <a:xfrm>
            <a:off x="445168" y="302313"/>
            <a:ext cx="2983832" cy="4335000"/>
          </a:xfrm>
          <a:solidFill>
            <a:schemeClr val="bg1">
              <a:lumMod val="95000"/>
            </a:schemeClr>
          </a:solidFill>
          <a:ln>
            <a:noFill/>
          </a:ln>
        </p:spPr>
        <p:txBody>
          <a:bodyPr vert="horz" lIns="0" tIns="45717" rIns="0" bIns="45717" rtlCol="0" anchor="ctr">
            <a:noAutofit/>
          </a:bodyPr>
          <a:lstStyle>
            <a:lvl1pPr marL="285750" indent="-285750" algn="ctr">
              <a:buFont typeface="Arial" charset="0"/>
              <a:buNone/>
              <a:defRPr lang="en-US" sz="1400" spc="0" dirty="0" smtClean="0"/>
            </a:lvl1pPr>
          </a:lstStyle>
          <a:p>
            <a:pPr marL="0" lvl="0" indent="0" algn="ctr"/>
            <a:r>
              <a:rPr lang="en-US" dirty="0"/>
              <a:t>Drag or insert image</a:t>
            </a:r>
            <a:br>
              <a:rPr lang="en-US" dirty="0"/>
            </a:br>
            <a:r>
              <a:rPr lang="en-US" dirty="0"/>
              <a:t>Use minimum height 1690 px</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Tree>
    <p:extLst>
      <p:ext uri="{BB962C8B-B14F-4D97-AF65-F5344CB8AC3E}">
        <p14:creationId xmlns:p14="http://schemas.microsoft.com/office/powerpoint/2010/main" val="1213218457"/>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_Image Top">
    <p:spTree>
      <p:nvGrpSpPr>
        <p:cNvPr id="1" name=""/>
        <p:cNvGrpSpPr/>
        <p:nvPr/>
      </p:nvGrpSpPr>
      <p:grpSpPr>
        <a:xfrm>
          <a:off x="0" y="0"/>
          <a:ext cx="0" cy="0"/>
          <a:chOff x="0" y="0"/>
          <a:chExt cx="0" cy="0"/>
        </a:xfrm>
      </p:grpSpPr>
      <p:sp>
        <p:nvSpPr>
          <p:cNvPr id="8" name="Rectangle 7"/>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454025" y="2231136"/>
            <a:ext cx="8235949" cy="432068"/>
          </a:xfrm>
          <a:prstGeom prst="rect">
            <a:avLst/>
          </a:prstGeom>
        </p:spPr>
        <p:txBody>
          <a:bodyPr vert="horz" lIns="0" tIns="45720" rIns="0" bIns="45720" rtlCol="0" anchor="ctr">
            <a:noAutofit/>
          </a:bodyPr>
          <a:lstStyle/>
          <a:p>
            <a:r>
              <a:rPr lang="en-US" dirty="0"/>
              <a:t>Click to Edit Master Title Style</a:t>
            </a:r>
          </a:p>
        </p:txBody>
      </p:sp>
      <p:sp>
        <p:nvSpPr>
          <p:cNvPr id="5" name="Text Placeholder 2"/>
          <p:cNvSpPr>
            <a:spLocks noGrp="1" noChangeAspect="1"/>
          </p:cNvSpPr>
          <p:nvPr>
            <p:ph idx="1" hasCustomPrompt="1"/>
          </p:nvPr>
        </p:nvSpPr>
        <p:spPr>
          <a:xfrm>
            <a:off x="454024" y="2706624"/>
            <a:ext cx="8235951" cy="1554654"/>
          </a:xfrm>
          <a:prstGeom prst="rect">
            <a:avLst/>
          </a:prstGeom>
        </p:spPr>
        <p:txBody>
          <a:bodyPr vert="horz" lIns="0" tIns="45720" rIns="0" bIns="45720" rtlCol="0">
            <a:noAutofit/>
          </a:bodyPr>
          <a:lstStyle>
            <a:lvl1pPr>
              <a:defRPr lang="en-US" dirty="0" smtClean="0"/>
            </a:lvl1pPr>
            <a:lvl2pPr>
              <a:defRPr lang="en-US" dirty="0" smtClean="0"/>
            </a:lvl2pPr>
            <a:lvl3pPr>
              <a:defRPr lang="en-US" dirty="0" smtClean="0"/>
            </a:lvl3pPr>
            <a:lvl4pPr>
              <a:defRPr lang="en-US" dirty="0" smtClean="0"/>
            </a:lvl4pPr>
          </a:lstStyle>
          <a:p>
            <a:pPr lvl="0">
              <a:lnSpc>
                <a:spcPct val="90000"/>
              </a:lnSpc>
            </a:pPr>
            <a:r>
              <a:rPr lang="en-US" dirty="0"/>
              <a:t>Master text styles</a:t>
            </a:r>
          </a:p>
          <a:p>
            <a:pPr lvl="1"/>
            <a:r>
              <a:rPr lang="en-US" dirty="0"/>
              <a:t>Second level</a:t>
            </a:r>
          </a:p>
          <a:p>
            <a:pPr lvl="2"/>
            <a:r>
              <a:rPr lang="en-US" dirty="0"/>
              <a:t>Third level</a:t>
            </a:r>
          </a:p>
          <a:p>
            <a:pPr lvl="3"/>
            <a:r>
              <a:rPr lang="en-US" dirty="0"/>
              <a:t>Fourth level</a:t>
            </a:r>
          </a:p>
          <a:p>
            <a:pPr lvl="3"/>
            <a:endParaRPr lang="en-US" dirty="0"/>
          </a:p>
        </p:txBody>
      </p:sp>
      <p:sp>
        <p:nvSpPr>
          <p:cNvPr id="7" name="Picture Placeholder 6"/>
          <p:cNvSpPr>
            <a:spLocks noGrp="1"/>
          </p:cNvSpPr>
          <p:nvPr>
            <p:ph type="pic" sz="quarter" idx="10" hasCustomPrompt="1"/>
          </p:nvPr>
        </p:nvSpPr>
        <p:spPr>
          <a:xfrm>
            <a:off x="0" y="73152"/>
            <a:ext cx="9144000" cy="2070100"/>
          </a:xfrm>
          <a:solidFill>
            <a:schemeClr val="bg1">
              <a:lumMod val="95000"/>
            </a:schemeClr>
          </a:solidFill>
          <a:ln>
            <a:noFill/>
          </a:ln>
        </p:spPr>
        <p:txBody>
          <a:bodyPr vert="horz" lIns="0" tIns="45717" rIns="0" bIns="45717" rtlCol="0" anchor="ctr">
            <a:noAutofit/>
          </a:bodyPr>
          <a:lstStyle>
            <a:lvl1pPr marL="182880" indent="-182880" algn="ctr">
              <a:buFontTx/>
              <a:buNone/>
              <a:defRPr lang="en-US" sz="1400" spc="0" dirty="0"/>
            </a:lvl1pPr>
          </a:lstStyle>
          <a:p>
            <a:pPr marL="0" lvl="0" indent="0" algn="ctr">
              <a:buNone/>
            </a:pPr>
            <a:r>
              <a:rPr lang="en-US" dirty="0"/>
              <a:t>Drag or insert image here. Use minimum width 1500 px</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Tree>
    <p:extLst>
      <p:ext uri="{BB962C8B-B14F-4D97-AF65-F5344CB8AC3E}">
        <p14:creationId xmlns:p14="http://schemas.microsoft.com/office/powerpoint/2010/main" val="392863382"/>
      </p:ext>
    </p:extLst>
  </p:cSld>
  <p:clrMapOvr>
    <a:masterClrMapping/>
  </p:clrMapOvr>
  <p:extLst mod="1">
    <p:ext uri="{DCECCB84-F9BA-43D5-87BE-67443E8EF086}">
      <p15:sldGuideLst xmlns:p15="http://schemas.microsoft.com/office/powerpoint/2012/main">
        <p15:guide id="1" orient="horz" pos="1609" userDrawn="1">
          <p15:clr>
            <a:srgbClr val="FBAE40"/>
          </p15:clr>
        </p15:guide>
        <p15:guide id="2" orient="horz" pos="185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White_Image Top">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
            <a:ext cx="9144000" cy="2077988"/>
          </a:xfrm>
          <a:solidFill>
            <a:schemeClr val="bg1">
              <a:lumMod val="95000"/>
            </a:schemeClr>
          </a:solidFill>
          <a:ln>
            <a:noFill/>
          </a:ln>
        </p:spPr>
        <p:txBody>
          <a:bodyPr vert="horz" lIns="0" tIns="45717" rIns="0" bIns="45717" rtlCol="0" anchor="ctr">
            <a:noAutofit/>
          </a:bodyPr>
          <a:lstStyle>
            <a:lvl1pPr marL="182880" indent="-182880" algn="ctr">
              <a:buNone/>
              <a:defRPr lang="en-US" sz="1400" spc="0" dirty="0"/>
            </a:lvl1pPr>
          </a:lstStyle>
          <a:p>
            <a:pPr marL="0" lvl="0" indent="0" algn="ctr"/>
            <a:r>
              <a:rPr lang="en-US" dirty="0"/>
              <a:t>Drag or insert image</a:t>
            </a:r>
          </a:p>
        </p:txBody>
      </p:sp>
      <p:sp>
        <p:nvSpPr>
          <p:cNvPr id="6" name="Rectangle 5"/>
          <p:cNvSpPr/>
          <p:nvPr userDrawn="1"/>
        </p:nvSpPr>
        <p:spPr>
          <a:xfrm>
            <a:off x="0" y="2077989"/>
            <a:ext cx="9144000" cy="306551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454025" y="2235493"/>
            <a:ext cx="8235949" cy="432068"/>
          </a:xfrm>
          <a:prstGeom prst="rect">
            <a:avLst/>
          </a:prstGeom>
        </p:spPr>
        <p:txBody>
          <a:bodyPr vert="horz" lIns="0" tIns="45720" rIns="0" bIns="45720" rtlCol="0" anchor="ctr">
            <a:noAutofit/>
          </a:bodyPr>
          <a:lstStyle>
            <a:lvl1pPr>
              <a:defRPr baseline="0">
                <a:solidFill>
                  <a:schemeClr val="bg1"/>
                </a:solidFill>
              </a:defRPr>
            </a:lvl1pPr>
          </a:lstStyle>
          <a:p>
            <a:r>
              <a:rPr lang="en-US" dirty="0"/>
              <a:t>Click to Edit Master Title Style</a:t>
            </a:r>
          </a:p>
        </p:txBody>
      </p:sp>
      <p:sp>
        <p:nvSpPr>
          <p:cNvPr id="5" name="Text Placeholder 2"/>
          <p:cNvSpPr>
            <a:spLocks noGrp="1" noChangeAspect="1"/>
          </p:cNvSpPr>
          <p:nvPr>
            <p:ph idx="1" hasCustomPrompt="1"/>
          </p:nvPr>
        </p:nvSpPr>
        <p:spPr>
          <a:xfrm>
            <a:off x="454024" y="2710982"/>
            <a:ext cx="8235951" cy="1926332"/>
          </a:xfrm>
          <a:prstGeom prst="rect">
            <a:avLst/>
          </a:prstGeom>
        </p:spPr>
        <p:txBody>
          <a:bodyPr vert="horz" lIns="0" tIns="45720" rIns="0" bIns="45720" rtlCol="0">
            <a:noAutofit/>
          </a:bodyPr>
          <a:lstStyle>
            <a:lvl1pPr>
              <a:lnSpc>
                <a:spcPct val="90000"/>
              </a:lnSpc>
              <a:buClr>
                <a:schemeClr val="bg1"/>
              </a:buClr>
              <a:buSzPct val="90000"/>
              <a:defRPr lang="en-US" dirty="0" smtClean="0">
                <a:solidFill>
                  <a:schemeClr val="bg1"/>
                </a:solidFill>
              </a:defRPr>
            </a:lvl1pPr>
            <a:lvl2pPr>
              <a:buClr>
                <a:schemeClr val="bg1"/>
              </a:buClr>
              <a:buSzPct val="90000"/>
              <a:defRPr lang="en-US" dirty="0" smtClean="0">
                <a:solidFill>
                  <a:schemeClr val="bg1"/>
                </a:solidFill>
              </a:defRPr>
            </a:lvl2pPr>
            <a:lvl3pPr>
              <a:buClr>
                <a:schemeClr val="bg1"/>
              </a:buClr>
              <a:buSzPct val="90000"/>
              <a:defRPr lang="en-US" dirty="0" smtClean="0">
                <a:solidFill>
                  <a:schemeClr val="bg1"/>
                </a:solidFill>
              </a:defRPr>
            </a:lvl3pPr>
            <a:lvl4pPr>
              <a:buClr>
                <a:schemeClr val="bg1"/>
              </a:buClr>
              <a:buSzPct val="90000"/>
              <a:defRPr lang="en-US" dirty="0" smtClean="0">
                <a:solidFill>
                  <a:schemeClr val="bg1"/>
                </a:solidFill>
              </a:defRPr>
            </a:lvl4pPr>
            <a:lvl5pPr>
              <a:buClr>
                <a:schemeClr val="bg1"/>
              </a:buClr>
              <a:buSzPct val="90000"/>
              <a:defRPr lang="en-US" dirty="0">
                <a:solidFill>
                  <a:schemeClr val="bg1"/>
                </a:solidFill>
              </a:defRPr>
            </a:lvl5pPr>
          </a:lstStyle>
          <a:p>
            <a:pPr lvl="0">
              <a:lnSpc>
                <a:spcPct val="90000"/>
              </a:lnSpc>
            </a:pPr>
            <a:r>
              <a:rPr lang="en-US" dirty="0"/>
              <a:t>Master text styles</a:t>
            </a:r>
          </a:p>
          <a:p>
            <a:pPr lvl="1"/>
            <a:r>
              <a:rPr lang="en-US" dirty="0"/>
              <a:t>Second level</a:t>
            </a:r>
          </a:p>
          <a:p>
            <a:pPr lvl="2"/>
            <a:r>
              <a:rPr lang="en-US" dirty="0"/>
              <a:t>Third level</a:t>
            </a:r>
          </a:p>
          <a:p>
            <a:pPr lvl="3"/>
            <a:r>
              <a:rPr lang="en-US" dirty="0"/>
              <a:t>Fourth level</a:t>
            </a:r>
          </a:p>
          <a:p>
            <a:pPr lvl="3"/>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7" cy="257856"/>
          </a:xfrm>
          <a:prstGeom prst="rect">
            <a:avLst/>
          </a:prstGeom>
        </p:spPr>
      </p:pic>
    </p:spTree>
    <p:extLst>
      <p:ext uri="{BB962C8B-B14F-4D97-AF65-F5344CB8AC3E}">
        <p14:creationId xmlns:p14="http://schemas.microsoft.com/office/powerpoint/2010/main" val="667274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0" y="3020292"/>
            <a:ext cx="9144000" cy="2123208"/>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7" name="Picture Placeholder 6"/>
          <p:cNvSpPr>
            <a:spLocks noGrp="1"/>
          </p:cNvSpPr>
          <p:nvPr>
            <p:ph type="pic" sz="quarter" idx="10" hasCustomPrompt="1"/>
          </p:nvPr>
        </p:nvSpPr>
        <p:spPr>
          <a:xfrm>
            <a:off x="0" y="1"/>
            <a:ext cx="9144000" cy="3020290"/>
          </a:xfrm>
          <a:solidFill>
            <a:schemeClr val="bg1">
              <a:lumMod val="95000"/>
            </a:schemeClr>
          </a:solidFill>
          <a:ln>
            <a:noFill/>
          </a:ln>
        </p:spPr>
        <p:txBody>
          <a:bodyPr vert="horz" lIns="0" tIns="45717" rIns="0" bIns="45717" rtlCol="0" anchor="ctr">
            <a:noAutofit/>
          </a:bodyPr>
          <a:lstStyle>
            <a:lvl1pPr marL="182880" indent="-182880" algn="ctr">
              <a:buFontTx/>
              <a:buNone/>
              <a:defRPr lang="en-US" sz="1400" spc="0" dirty="0"/>
            </a:lvl1pPr>
          </a:lstStyle>
          <a:p>
            <a:pPr marL="0" lvl="0" indent="0" algn="ctr">
              <a:buNone/>
            </a:pPr>
            <a:r>
              <a:rPr lang="en-US" dirty="0"/>
              <a:t>Drag or place image for supporting quote</a:t>
            </a:r>
          </a:p>
        </p:txBody>
      </p:sp>
      <p:sp>
        <p:nvSpPr>
          <p:cNvPr id="5" name="Text Placeholder 2"/>
          <p:cNvSpPr>
            <a:spLocks noGrp="1" noChangeAspect="1"/>
          </p:cNvSpPr>
          <p:nvPr>
            <p:ph idx="1" hasCustomPrompt="1"/>
          </p:nvPr>
        </p:nvSpPr>
        <p:spPr>
          <a:xfrm>
            <a:off x="454024" y="3246120"/>
            <a:ext cx="8235951" cy="1274618"/>
          </a:xfrm>
          <a:prstGeom prst="rect">
            <a:avLst/>
          </a:prstGeom>
        </p:spPr>
        <p:txBody>
          <a:bodyPr vert="horz" lIns="0" tIns="45720" rIns="0" bIns="45720" rtlCol="0">
            <a:noAutofit/>
          </a:bodyPr>
          <a:lstStyle>
            <a:lvl1pPr marL="0" indent="0" algn="ctr">
              <a:lnSpc>
                <a:spcPct val="100000"/>
              </a:lnSpc>
              <a:buFont typeface="Arial" charset="0"/>
              <a:buNone/>
              <a:defRPr sz="1400">
                <a:solidFill>
                  <a:schemeClr val="bg1"/>
                </a:solidFill>
              </a:defRPr>
            </a:lvl1pPr>
            <a:lvl2pPr marL="457200" indent="0">
              <a:buFont typeface="Arial" charset="0"/>
              <a:buNone/>
              <a:defRPr>
                <a:solidFill>
                  <a:schemeClr val="bg1">
                    <a:lumMod val="95000"/>
                  </a:schemeClr>
                </a:solidFill>
              </a:defRPr>
            </a:lvl2pPr>
            <a:lvl3pPr marL="914400" indent="0">
              <a:buFont typeface="Arial" charset="0"/>
              <a:buNone/>
              <a:defRPr>
                <a:solidFill>
                  <a:schemeClr val="bg1">
                    <a:lumMod val="95000"/>
                  </a:schemeClr>
                </a:solidFill>
              </a:defRPr>
            </a:lvl3pPr>
            <a:lvl4pPr marL="1371600" indent="0">
              <a:buFont typeface="Arial" charset="0"/>
              <a:buNone/>
              <a:defRPr>
                <a:solidFill>
                  <a:schemeClr val="bg1">
                    <a:lumMod val="95000"/>
                  </a:schemeClr>
                </a:solidFill>
              </a:defRPr>
            </a:lvl4pPr>
            <a:lvl5pPr marL="1828800" indent="0">
              <a:buFont typeface="Arial" charset="0"/>
              <a:buNone/>
              <a:defRPr>
                <a:solidFill>
                  <a:schemeClr val="bg1">
                    <a:lumMod val="95000"/>
                  </a:schemeClr>
                </a:solidFill>
              </a:defRPr>
            </a:lvl5pPr>
          </a:lstStyle>
          <a:p>
            <a:pPr algn="ctr">
              <a:defRPr/>
            </a:pPr>
            <a:r>
              <a:rPr lang="en-US" dirty="0">
                <a:solidFill>
                  <a:schemeClr val="bg1"/>
                </a:solidFill>
              </a:rPr>
              <a:t>“Place Quote Here”</a:t>
            </a:r>
          </a:p>
        </p:txBody>
      </p:sp>
      <p:sp>
        <p:nvSpPr>
          <p:cNvPr id="8" name="Text Placeholder 7"/>
          <p:cNvSpPr>
            <a:spLocks noGrp="1"/>
          </p:cNvSpPr>
          <p:nvPr>
            <p:ph type="body" sz="quarter" idx="12" hasCustomPrompt="1"/>
          </p:nvPr>
        </p:nvSpPr>
        <p:spPr>
          <a:xfrm>
            <a:off x="3237300" y="3591329"/>
            <a:ext cx="2781300" cy="250923"/>
          </a:xfrm>
        </p:spPr>
        <p:txBody>
          <a:bodyPr anchor="ctr"/>
          <a:lstStyle>
            <a:lvl1pPr marL="0" marR="0" indent="0" algn="ctr" defTabSz="457200" rtl="0" eaLnBrk="1" fontAlgn="auto" latinLnBrk="0" hangingPunct="1">
              <a:lnSpc>
                <a:spcPct val="90000"/>
              </a:lnSpc>
              <a:spcBef>
                <a:spcPts val="1000"/>
              </a:spcBef>
              <a:spcAft>
                <a:spcPts val="0"/>
              </a:spcAft>
              <a:buClr>
                <a:schemeClr val="bg2">
                  <a:lumMod val="50000"/>
                </a:schemeClr>
              </a:buClr>
              <a:buSzPct val="90000"/>
              <a:buFontTx/>
              <a:buNone/>
              <a:tabLst>
                <a:tab pos="182880" algn="l"/>
              </a:tabLst>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457200" rtl="0" eaLnBrk="1" fontAlgn="auto" latinLnBrk="0" hangingPunct="1">
              <a:lnSpc>
                <a:spcPct val="90000"/>
              </a:lnSpc>
              <a:spcBef>
                <a:spcPts val="1000"/>
              </a:spcBef>
              <a:spcAft>
                <a:spcPts val="0"/>
              </a:spcAft>
              <a:buClr>
                <a:schemeClr val="bg2">
                  <a:lumMod val="50000"/>
                </a:schemeClr>
              </a:buClr>
              <a:buSzPct val="90000"/>
              <a:buFontTx/>
              <a:buNone/>
              <a:tabLst>
                <a:tab pos="182880" algn="l"/>
              </a:tabLst>
              <a:defRPr/>
            </a:pPr>
            <a:r>
              <a:rPr lang="en-US" dirty="0"/>
              <a:t>–First and Last Name,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7" cy="257856"/>
          </a:xfrm>
          <a:prstGeom prst="rect">
            <a:avLst/>
          </a:prstGeom>
        </p:spPr>
      </p:pic>
      <p:sp>
        <p:nvSpPr>
          <p:cNvPr id="11"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solidFill>
                  <a:schemeClr val="bg1"/>
                </a:solidFill>
              </a:rPr>
              <a:t>ni.com</a:t>
            </a:r>
          </a:p>
        </p:txBody>
      </p:sp>
    </p:spTree>
    <p:extLst>
      <p:ext uri="{BB962C8B-B14F-4D97-AF65-F5344CB8AC3E}">
        <p14:creationId xmlns:p14="http://schemas.microsoft.com/office/powerpoint/2010/main" val="2109242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6" name="Rectangle 5"/>
          <p:cNvSpPr/>
          <p:nvPr userDrawn="1"/>
        </p:nvSpPr>
        <p:spPr>
          <a:xfrm>
            <a:off x="0" y="0"/>
            <a:ext cx="9152994" cy="5143500"/>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0" y="2074863"/>
            <a:ext cx="9153525" cy="831850"/>
          </a:xfrm>
        </p:spPr>
        <p:txBody>
          <a:bodyPr anchor="ctr"/>
          <a:lstStyle>
            <a:lvl1pPr marL="0" marR="0" indent="0" algn="ctr" defTabSz="914400" rtl="0" eaLnBrk="1" fontAlgn="auto" latinLnBrk="0" hangingPunct="1">
              <a:lnSpc>
                <a:spcPct val="90000"/>
              </a:lnSpc>
              <a:spcBef>
                <a:spcPts val="1000"/>
              </a:spcBef>
              <a:spcAft>
                <a:spcPts val="0"/>
              </a:spcAft>
              <a:buClr>
                <a:schemeClr val="bg2">
                  <a:lumMod val="50000"/>
                </a:schemeClr>
              </a:buClr>
              <a:buSzPct val="90000"/>
              <a:buFontTx/>
              <a:buNone/>
              <a:tabLst>
                <a:tab pos="182880" algn="l"/>
              </a:tabLst>
              <a:defRPr sz="2400">
                <a:solidFill>
                  <a:schemeClr val="bg1"/>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marL="0" marR="0" lvl="0" indent="0" algn="ctr" defTabSz="914400" rtl="0" eaLnBrk="1" fontAlgn="auto" latinLnBrk="0" hangingPunct="1">
              <a:lnSpc>
                <a:spcPct val="90000"/>
              </a:lnSpc>
              <a:spcBef>
                <a:spcPts val="1000"/>
              </a:spcBef>
              <a:spcAft>
                <a:spcPts val="0"/>
              </a:spcAft>
              <a:buClr>
                <a:schemeClr val="bg2">
                  <a:lumMod val="50000"/>
                </a:schemeClr>
              </a:buClr>
              <a:buSzPct val="90000"/>
              <a:buFontTx/>
              <a:buNone/>
              <a:tabLst>
                <a:tab pos="182880" algn="l"/>
              </a:tabLst>
              <a:defRPr/>
            </a:pPr>
            <a:r>
              <a:rPr lang="en-US" dirty="0"/>
              <a:t>Topic Divider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7" cy="257856"/>
          </a:xfrm>
          <a:prstGeom prst="rect">
            <a:avLst/>
          </a:prstGeom>
        </p:spPr>
      </p:pic>
      <p:sp>
        <p:nvSpPr>
          <p:cNvPr id="7"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solidFill>
                  <a:schemeClr val="bg1"/>
                </a:solidFill>
              </a:rPr>
              <a:t>ni.com</a:t>
            </a:r>
          </a:p>
        </p:txBody>
      </p:sp>
    </p:spTree>
    <p:extLst>
      <p:ext uri="{BB962C8B-B14F-4D97-AF65-F5344CB8AC3E}">
        <p14:creationId xmlns:p14="http://schemas.microsoft.com/office/powerpoint/2010/main" val="989607142"/>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ource Link">
    <p:spTree>
      <p:nvGrpSpPr>
        <p:cNvPr id="1" name=""/>
        <p:cNvGrpSpPr/>
        <p:nvPr/>
      </p:nvGrpSpPr>
      <p:grpSpPr>
        <a:xfrm>
          <a:off x="0" y="0"/>
          <a:ext cx="0" cy="0"/>
          <a:chOff x="0" y="0"/>
          <a:chExt cx="0" cy="0"/>
        </a:xfrm>
      </p:grpSpPr>
      <p:sp>
        <p:nvSpPr>
          <p:cNvPr id="6" name="Rectangle 5"/>
          <p:cNvSpPr/>
          <p:nvPr userDrawn="1"/>
        </p:nvSpPr>
        <p:spPr>
          <a:xfrm>
            <a:off x="0" y="0"/>
            <a:ext cx="9152994" cy="5143500"/>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0" y="2074863"/>
            <a:ext cx="9153525" cy="831850"/>
          </a:xfrm>
        </p:spPr>
        <p:txBody>
          <a:bodyPr anchor="ctr"/>
          <a:lstStyle>
            <a:lvl1pPr marL="0" indent="0" algn="ctr">
              <a:buFontTx/>
              <a:buNone/>
              <a:defRPr sz="2400">
                <a:solidFill>
                  <a:schemeClr val="bg1"/>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lvl="0"/>
            <a:r>
              <a:rPr lang="en-US" dirty="0"/>
              <a:t>Resource Link</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7" cy="257856"/>
          </a:xfrm>
          <a:prstGeom prst="rect">
            <a:avLst/>
          </a:prstGeom>
        </p:spPr>
      </p:pic>
      <p:sp>
        <p:nvSpPr>
          <p:cNvPr id="7"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solidFill>
                  <a:schemeClr val="bg1"/>
                </a:solidFill>
              </a:rPr>
              <a:t>ni.com</a:t>
            </a:r>
          </a:p>
        </p:txBody>
      </p:sp>
    </p:spTree>
    <p:extLst>
      <p:ext uri="{BB962C8B-B14F-4D97-AF65-F5344CB8AC3E}">
        <p14:creationId xmlns:p14="http://schemas.microsoft.com/office/powerpoint/2010/main" val="1265641460"/>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9152994" cy="3281629"/>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2" name="Title 1"/>
          <p:cNvSpPr>
            <a:spLocks noGrp="1"/>
          </p:cNvSpPr>
          <p:nvPr>
            <p:ph type="ctrTitle" hasCustomPrompt="1"/>
          </p:nvPr>
        </p:nvSpPr>
        <p:spPr>
          <a:xfrm>
            <a:off x="454025" y="841375"/>
            <a:ext cx="8235949" cy="1790700"/>
          </a:xfrm>
        </p:spPr>
        <p:txBody>
          <a:bodyPr anchor="b"/>
          <a:lstStyle>
            <a:lvl1pPr algn="ctr">
              <a:defRPr sz="2800" baseline="0">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454025" y="2632075"/>
            <a:ext cx="8235950" cy="568325"/>
          </a:xfrm>
        </p:spPr>
        <p:txBody>
          <a:bodyPr/>
          <a:lstStyle>
            <a:lvl1pPr marL="0" marR="0" indent="0" algn="ctr" defTabSz="914400" rtl="0" eaLnBrk="1" fontAlgn="auto" latinLnBrk="0" hangingPunct="1">
              <a:lnSpc>
                <a:spcPts val="1600"/>
              </a:lnSpc>
              <a:spcBef>
                <a:spcPts val="1000"/>
              </a:spcBef>
              <a:spcAft>
                <a:spcPts val="0"/>
              </a:spcAft>
              <a:buClrTx/>
              <a:buSzTx/>
              <a:buFont typeface="Arial"/>
              <a:buNone/>
              <a:tabLst/>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7" name="Text Placeholder 16"/>
          <p:cNvSpPr>
            <a:spLocks noGrp="1"/>
          </p:cNvSpPr>
          <p:nvPr>
            <p:ph type="body" sz="quarter" idx="12" hasCustomPrompt="1"/>
          </p:nvPr>
        </p:nvSpPr>
        <p:spPr>
          <a:xfrm>
            <a:off x="454025" y="3473449"/>
            <a:ext cx="8235950" cy="311151"/>
          </a:xfrm>
        </p:spPr>
        <p:txBody>
          <a:bodyPr/>
          <a:lstStyle>
            <a:lvl1pPr marL="0" marR="0" indent="0" algn="ctr" defTabSz="914400" rtl="0" eaLnBrk="1" fontAlgn="auto" latinLnBrk="0" hangingPunct="1">
              <a:lnSpc>
                <a:spcPct val="100000"/>
              </a:lnSpc>
              <a:spcBef>
                <a:spcPts val="400"/>
              </a:spcBef>
              <a:spcAft>
                <a:spcPts val="600"/>
              </a:spcAft>
              <a:buClr>
                <a:schemeClr val="bg2">
                  <a:lumMod val="50000"/>
                </a:schemeClr>
              </a:buClr>
              <a:buSzPct val="70000"/>
              <a:buFont typeface="Wingdings" charset="2"/>
              <a:buNone/>
              <a:tabLst>
                <a:tab pos="182563" algn="l"/>
                <a:tab pos="3708400" algn="l"/>
              </a:tabLst>
              <a:defRPr sz="1600">
                <a:solidFill>
                  <a:schemeClr val="bg2">
                    <a:lumMod val="50000"/>
                  </a:schemeClr>
                </a:solidFill>
              </a:defRPr>
            </a:lvl1pPr>
          </a:lstStyle>
          <a:p>
            <a:pPr algn="ctr">
              <a:spcAft>
                <a:spcPts val="600"/>
              </a:spcAft>
            </a:pPr>
            <a:r>
              <a:rPr lang="en-US" dirty="0">
                <a:solidFill>
                  <a:schemeClr val="tx1">
                    <a:lumMod val="50000"/>
                    <a:lumOff val="50000"/>
                  </a:schemeClr>
                </a:solidFill>
              </a:rPr>
              <a:t>Speaker</a:t>
            </a:r>
            <a:endParaRPr lang="en-US" sz="1400" dirty="0">
              <a:solidFill>
                <a:schemeClr val="bg1">
                  <a:lumMod val="65000"/>
                </a:schemeClr>
              </a:solidFill>
            </a:endParaRPr>
          </a:p>
        </p:txBody>
      </p:sp>
      <p:sp>
        <p:nvSpPr>
          <p:cNvPr id="21" name="Text Placeholder 20"/>
          <p:cNvSpPr>
            <a:spLocks noGrp="1"/>
          </p:cNvSpPr>
          <p:nvPr>
            <p:ph type="body" sz="quarter" idx="13" hasCustomPrompt="1"/>
          </p:nvPr>
        </p:nvSpPr>
        <p:spPr>
          <a:xfrm>
            <a:off x="454025" y="3784600"/>
            <a:ext cx="8235950" cy="347663"/>
          </a:xfrm>
        </p:spPr>
        <p:txBody>
          <a:bodyPr/>
          <a:lstStyle>
            <a:lvl1pPr marL="0" marR="0" indent="0" algn="ctr" defTabSz="914400" rtl="0" eaLnBrk="1" fontAlgn="auto" latinLnBrk="0" hangingPunct="1">
              <a:lnSpc>
                <a:spcPct val="100000"/>
              </a:lnSpc>
              <a:spcBef>
                <a:spcPts val="400"/>
              </a:spcBef>
              <a:spcAft>
                <a:spcPts val="600"/>
              </a:spcAft>
              <a:buClr>
                <a:schemeClr val="bg2">
                  <a:lumMod val="50000"/>
                </a:schemeClr>
              </a:buClr>
              <a:buSzPct val="70000"/>
              <a:buFont typeface="Wingdings" charset="2"/>
              <a:buNone/>
              <a:tabLst>
                <a:tab pos="182880" algn="l"/>
              </a:tabLst>
              <a:defRPr sz="1400">
                <a:solidFill>
                  <a:schemeClr val="bg2">
                    <a:lumMod val="50000"/>
                  </a:schemeClr>
                </a:solidFill>
              </a:defRPr>
            </a:lvl1pPr>
          </a:lstStyle>
          <a:p>
            <a:pPr>
              <a:spcAft>
                <a:spcPts val="600"/>
              </a:spcAft>
            </a:pPr>
            <a:r>
              <a:rPr lang="en-US" dirty="0">
                <a:solidFill>
                  <a:schemeClr val="bg1">
                    <a:lumMod val="65000"/>
                  </a:schemeClr>
                </a:solidFill>
              </a:rPr>
              <a:t>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
        <p:nvSpPr>
          <p:cNvPr id="10"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Tree>
    <p:extLst>
      <p:ext uri="{BB962C8B-B14F-4D97-AF65-F5344CB8AC3E}">
        <p14:creationId xmlns:p14="http://schemas.microsoft.com/office/powerpoint/2010/main" val="813101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Externa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Master title style</a:t>
            </a:r>
          </a:p>
        </p:txBody>
      </p:sp>
      <p:sp>
        <p:nvSpPr>
          <p:cNvPr id="3" name="Content Placeholder 2"/>
          <p:cNvSpPr>
            <a:spLocks noGrp="1"/>
          </p:cNvSpPr>
          <p:nvPr>
            <p:ph idx="1" hasCustomPrompt="1"/>
          </p:nvPr>
        </p:nvSpPr>
        <p:spPr>
          <a:xfrm>
            <a:off x="478333" y="841038"/>
            <a:ext cx="8165605" cy="3711756"/>
          </a:xfrm>
        </p:spPr>
        <p:txBody>
          <a:bodyPr/>
          <a:lstStyle>
            <a:lvl1pPr>
              <a:defRPr b="0" i="0">
                <a:latin typeface="+mn-lt"/>
                <a:cs typeface="Univers LT Std 45 Light"/>
              </a:defRPr>
            </a:lvl1pPr>
            <a:lvl2pPr>
              <a:defRPr b="0" i="0">
                <a:latin typeface="+mn-lt"/>
                <a:cs typeface="Univers LT Std 45 Light"/>
              </a:defRPr>
            </a:lvl2pPr>
            <a:lvl3pPr>
              <a:defRPr b="0" i="0">
                <a:latin typeface="+mn-lt"/>
                <a:cs typeface="Univers LT Std 45 Light"/>
              </a:defRPr>
            </a:lvl3pPr>
            <a:lvl4pPr>
              <a:defRPr sz="1400" b="0" i="0">
                <a:latin typeface="+mn-lt"/>
                <a:cs typeface="Univers LT Std 45 Light"/>
              </a:defRPr>
            </a:lvl4pPr>
            <a:lvl5pPr>
              <a:defRPr sz="1400">
                <a:latin typeface="+mn-lt"/>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46236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6" name="Rectangle 5"/>
          <p:cNvSpPr/>
          <p:nvPr userDrawn="1"/>
        </p:nvSpPr>
        <p:spPr>
          <a:xfrm>
            <a:off x="0" y="3020292"/>
            <a:ext cx="9144000" cy="2123208"/>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7" name="Picture Placeholder 6"/>
          <p:cNvSpPr>
            <a:spLocks noGrp="1"/>
          </p:cNvSpPr>
          <p:nvPr>
            <p:ph type="pic" sz="quarter" idx="10" hasCustomPrompt="1"/>
          </p:nvPr>
        </p:nvSpPr>
        <p:spPr>
          <a:xfrm>
            <a:off x="0" y="1"/>
            <a:ext cx="9144000" cy="3020290"/>
          </a:xfrm>
        </p:spPr>
        <p:txBody>
          <a:bodyPr anchor="ctr"/>
          <a:lstStyle>
            <a:lvl1pPr marL="0" indent="0" algn="ctr">
              <a:buNone/>
              <a:defRPr baseline="0"/>
            </a:lvl1pPr>
          </a:lstStyle>
          <a:p>
            <a:r>
              <a:rPr lang="en-US" dirty="0"/>
              <a:t>Drag or place image for supporting quote</a:t>
            </a:r>
          </a:p>
        </p:txBody>
      </p:sp>
      <p:sp>
        <p:nvSpPr>
          <p:cNvPr id="5" name="Text Placeholder 2"/>
          <p:cNvSpPr>
            <a:spLocks noGrp="1" noChangeAspect="1"/>
          </p:cNvSpPr>
          <p:nvPr>
            <p:ph idx="1" hasCustomPrompt="1"/>
          </p:nvPr>
        </p:nvSpPr>
        <p:spPr>
          <a:xfrm>
            <a:off x="454024" y="3246120"/>
            <a:ext cx="8235951" cy="1274618"/>
          </a:xfrm>
          <a:prstGeom prst="rect">
            <a:avLst/>
          </a:prstGeom>
        </p:spPr>
        <p:txBody>
          <a:bodyPr vert="horz" lIns="0" tIns="45720" rIns="0" bIns="45720" rtlCol="0">
            <a:noAutofit/>
          </a:bodyPr>
          <a:lstStyle>
            <a:lvl1pPr marL="0" indent="0" algn="ctr">
              <a:lnSpc>
                <a:spcPct val="100000"/>
              </a:lnSpc>
              <a:buFont typeface="Arial" charset="0"/>
              <a:buNone/>
              <a:defRPr sz="1400">
                <a:solidFill>
                  <a:schemeClr val="bg1"/>
                </a:solidFill>
              </a:defRPr>
            </a:lvl1pPr>
            <a:lvl2pPr marL="457200" indent="0">
              <a:buFont typeface="Arial" charset="0"/>
              <a:buNone/>
              <a:defRPr>
                <a:solidFill>
                  <a:schemeClr val="bg1">
                    <a:lumMod val="95000"/>
                  </a:schemeClr>
                </a:solidFill>
              </a:defRPr>
            </a:lvl2pPr>
            <a:lvl3pPr marL="914400" indent="0">
              <a:buFont typeface="Arial" charset="0"/>
              <a:buNone/>
              <a:defRPr>
                <a:solidFill>
                  <a:schemeClr val="bg1">
                    <a:lumMod val="95000"/>
                  </a:schemeClr>
                </a:solidFill>
              </a:defRPr>
            </a:lvl3pPr>
            <a:lvl4pPr marL="1371600" indent="0">
              <a:buFont typeface="Arial" charset="0"/>
              <a:buNone/>
              <a:defRPr>
                <a:solidFill>
                  <a:schemeClr val="bg1">
                    <a:lumMod val="95000"/>
                  </a:schemeClr>
                </a:solidFill>
              </a:defRPr>
            </a:lvl4pPr>
            <a:lvl5pPr marL="1828800" indent="0">
              <a:buFont typeface="Arial" charset="0"/>
              <a:buNone/>
              <a:defRPr>
                <a:solidFill>
                  <a:schemeClr val="bg1">
                    <a:lumMod val="95000"/>
                  </a:schemeClr>
                </a:solidFill>
              </a:defRPr>
            </a:lvl5pPr>
          </a:lstStyle>
          <a:p>
            <a:pPr algn="ctr">
              <a:defRPr/>
            </a:pPr>
            <a:r>
              <a:rPr lang="en-US" dirty="0">
                <a:solidFill>
                  <a:schemeClr val="bg1"/>
                </a:solidFill>
              </a:rPr>
              <a:t>“Place Quote Here”</a:t>
            </a:r>
          </a:p>
        </p:txBody>
      </p:sp>
      <p:pic>
        <p:nvPicPr>
          <p:cNvPr id="14" name="Content Placeholder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3550" y="4744363"/>
            <a:ext cx="1056640" cy="256032"/>
          </a:xfrm>
          <a:prstGeom prst="rect">
            <a:avLst/>
          </a:prstGeom>
        </p:spPr>
      </p:pic>
      <p:sp>
        <p:nvSpPr>
          <p:cNvPr id="8" name="Text Placeholder 7"/>
          <p:cNvSpPr>
            <a:spLocks noGrp="1"/>
          </p:cNvSpPr>
          <p:nvPr>
            <p:ph type="body" sz="quarter" idx="12" hasCustomPrompt="1"/>
          </p:nvPr>
        </p:nvSpPr>
        <p:spPr>
          <a:xfrm>
            <a:off x="3237300" y="3591329"/>
            <a:ext cx="2781300" cy="250923"/>
          </a:xfrm>
        </p:spPr>
        <p:txBody>
          <a:bodyPr anchor="ctr"/>
          <a:lstStyle>
            <a:lvl1pPr marL="0" marR="0" indent="0" algn="ctr" defTabSz="457200" rtl="0" eaLnBrk="1" fontAlgn="auto" latinLnBrk="0" hangingPunct="1">
              <a:lnSpc>
                <a:spcPct val="90000"/>
              </a:lnSpc>
              <a:spcBef>
                <a:spcPts val="1000"/>
              </a:spcBef>
              <a:spcAft>
                <a:spcPts val="0"/>
              </a:spcAft>
              <a:buClr>
                <a:schemeClr val="bg2">
                  <a:lumMod val="50000"/>
                </a:schemeClr>
              </a:buClr>
              <a:buSzPct val="90000"/>
              <a:buFontTx/>
              <a:buNone/>
              <a:tabLst>
                <a:tab pos="182880" algn="l"/>
              </a:tabLst>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457200" rtl="0" eaLnBrk="1" fontAlgn="auto" latinLnBrk="0" hangingPunct="1">
              <a:lnSpc>
                <a:spcPct val="90000"/>
              </a:lnSpc>
              <a:spcBef>
                <a:spcPts val="1000"/>
              </a:spcBef>
              <a:spcAft>
                <a:spcPts val="0"/>
              </a:spcAft>
              <a:buClr>
                <a:schemeClr val="bg2">
                  <a:lumMod val="50000"/>
                </a:schemeClr>
              </a:buClr>
              <a:buSzPct val="90000"/>
              <a:buFontTx/>
              <a:buNone/>
              <a:tabLst>
                <a:tab pos="182880" algn="l"/>
              </a:tabLst>
              <a:defRPr/>
            </a:pPr>
            <a:r>
              <a:rPr lang="en-US" dirty="0"/>
              <a:t>–First and Last Name, Title</a:t>
            </a:r>
          </a:p>
        </p:txBody>
      </p:sp>
      <p:sp>
        <p:nvSpPr>
          <p:cNvPr id="10" name="Text Placeholder 9"/>
          <p:cNvSpPr>
            <a:spLocks noGrp="1"/>
          </p:cNvSpPr>
          <p:nvPr>
            <p:ph type="body" sz="quarter" idx="13" hasCustomPrompt="1"/>
          </p:nvPr>
        </p:nvSpPr>
        <p:spPr>
          <a:xfrm>
            <a:off x="7335902" y="4800600"/>
            <a:ext cx="1369185" cy="182880"/>
          </a:xfrm>
        </p:spPr>
        <p:txBody>
          <a:bodyPr vert="horz" lIns="0" tIns="45720" rIns="0" bIns="45720" rtlCol="0" anchor="ctr"/>
          <a:lstStyle>
            <a:lvl1pPr marL="0" marR="0" indent="0" algn="r" defTabSz="457174" rtl="0" eaLnBrk="1" fontAlgn="auto" latinLnBrk="0" hangingPunct="1">
              <a:lnSpc>
                <a:spcPct val="90000"/>
              </a:lnSpc>
              <a:spcBef>
                <a:spcPts val="1000"/>
              </a:spcBef>
              <a:spcAft>
                <a:spcPts val="0"/>
              </a:spcAft>
              <a:buClr>
                <a:schemeClr val="bg2">
                  <a:lumMod val="50000"/>
                </a:schemeClr>
              </a:buClr>
              <a:buSzPct val="90000"/>
              <a:buFontTx/>
              <a:buNone/>
              <a:tabLst>
                <a:tab pos="182880" algn="l"/>
              </a:tabLst>
              <a:defRPr lang="en-US" sz="1200" dirty="0">
                <a:solidFill>
                  <a:schemeClr val="bg1"/>
                </a:solidFill>
              </a:defRPr>
            </a:lvl1pPr>
          </a:lstStyle>
          <a:p>
            <a:pPr marL="0" marR="0" lvl="0" indent="0" algn="r" defTabSz="457174" rtl="0" eaLnBrk="1" fontAlgn="auto" latinLnBrk="0" hangingPunct="1">
              <a:lnSpc>
                <a:spcPct val="90000"/>
              </a:lnSpc>
              <a:spcBef>
                <a:spcPts val="1000"/>
              </a:spcBef>
              <a:spcAft>
                <a:spcPts val="0"/>
              </a:spcAft>
              <a:buClr>
                <a:schemeClr val="bg2">
                  <a:lumMod val="50000"/>
                </a:schemeClr>
              </a:buClr>
              <a:buSzPct val="90000"/>
              <a:buFontTx/>
              <a:buNone/>
              <a:tabLst>
                <a:tab pos="182880" algn="l"/>
              </a:tabLst>
              <a:defRPr/>
            </a:pPr>
            <a:r>
              <a:rPr lang="en-US"/>
              <a:t>ni.com</a:t>
            </a:r>
            <a:endParaRPr lang="en-US" dirty="0"/>
          </a:p>
        </p:txBody>
      </p:sp>
    </p:spTree>
    <p:extLst>
      <p:ext uri="{BB962C8B-B14F-4D97-AF65-F5344CB8AC3E}">
        <p14:creationId xmlns:p14="http://schemas.microsoft.com/office/powerpoint/2010/main" val="2212773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 images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712339"/>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eft justified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165849"/>
            <a:ext cx="8265381" cy="857250"/>
          </a:xfrm>
        </p:spPr>
        <p:txBody>
          <a:bodyPr/>
          <a:lstStyle>
            <a:lvl1pPr algn="l">
              <a:defRPr sz="2400">
                <a:solidFill>
                  <a:schemeClr val="bg1">
                    <a:lumMod val="95000"/>
                  </a:schemeClr>
                </a:solidFill>
                <a:latin typeface="+mn-lt"/>
              </a:defRPr>
            </a:lvl1pPr>
          </a:lstStyle>
          <a:p>
            <a:r>
              <a:rPr lang="en-US"/>
              <a:t>Click to Edit Heading Text</a:t>
            </a:r>
          </a:p>
        </p:txBody>
      </p:sp>
    </p:spTree>
    <p:extLst>
      <p:ext uri="{BB962C8B-B14F-4D97-AF65-F5344CB8AC3E}">
        <p14:creationId xmlns:p14="http://schemas.microsoft.com/office/powerpoint/2010/main" val="14859333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External_Divider Slide">
    <p:spTree>
      <p:nvGrpSpPr>
        <p:cNvPr id="1" name=""/>
        <p:cNvGrpSpPr/>
        <p:nvPr/>
      </p:nvGrpSpPr>
      <p:grpSpPr>
        <a:xfrm>
          <a:off x="0" y="0"/>
          <a:ext cx="0" cy="0"/>
          <a:chOff x="0" y="0"/>
          <a:chExt cx="0" cy="0"/>
        </a:xfrm>
      </p:grpSpPr>
      <p:sp>
        <p:nvSpPr>
          <p:cNvPr id="6" name="Rectangle 5"/>
          <p:cNvSpPr/>
          <p:nvPr/>
        </p:nvSpPr>
        <p:spPr>
          <a:xfrm>
            <a:off x="0" y="0"/>
            <a:ext cx="9152994" cy="5143500"/>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hasCustomPrompt="1"/>
          </p:nvPr>
        </p:nvSpPr>
        <p:spPr>
          <a:xfrm>
            <a:off x="1" y="2074863"/>
            <a:ext cx="9153525" cy="831850"/>
          </a:xfrm>
        </p:spPr>
        <p:txBody>
          <a:bodyPr anchor="ctr"/>
          <a:lstStyle>
            <a:lvl1pPr marL="0" marR="0" indent="0" algn="ctr" defTabSz="914378" rtl="0" eaLnBrk="1" fontAlgn="auto" latinLnBrk="0" hangingPunct="1">
              <a:lnSpc>
                <a:spcPct val="90000"/>
              </a:lnSpc>
              <a:spcBef>
                <a:spcPts val="1000"/>
              </a:spcBef>
              <a:spcAft>
                <a:spcPts val="0"/>
              </a:spcAft>
              <a:buClr>
                <a:schemeClr val="bg2">
                  <a:lumMod val="50000"/>
                </a:schemeClr>
              </a:buClr>
              <a:buSzPct val="90000"/>
              <a:buFontTx/>
              <a:buNone/>
              <a:tabLst>
                <a:tab pos="182876" algn="l"/>
              </a:tabLst>
              <a:defRPr sz="2400">
                <a:solidFill>
                  <a:schemeClr val="bg1"/>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marL="0" marR="0" lvl="0" indent="0" algn="ctr" defTabSz="914378" rtl="0" eaLnBrk="1" fontAlgn="auto" latinLnBrk="0" hangingPunct="1">
              <a:lnSpc>
                <a:spcPct val="90000"/>
              </a:lnSpc>
              <a:spcBef>
                <a:spcPts val="1000"/>
              </a:spcBef>
              <a:spcAft>
                <a:spcPts val="0"/>
              </a:spcAft>
              <a:buClr>
                <a:schemeClr val="bg2">
                  <a:lumMod val="50000"/>
                </a:schemeClr>
              </a:buClr>
              <a:buSzPct val="90000"/>
              <a:buFontTx/>
              <a:buNone/>
              <a:tabLst>
                <a:tab pos="182876" algn="l"/>
              </a:tabLst>
              <a:defRPr/>
            </a:pPr>
            <a:r>
              <a:rPr lang="en-US"/>
              <a:t>Topic Divider</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1375" y="4743451"/>
            <a:ext cx="1064167" cy="257856"/>
          </a:xfrm>
          <a:prstGeom prst="rect">
            <a:avLst/>
          </a:prstGeom>
        </p:spPr>
      </p:pic>
      <p:sp>
        <p:nvSpPr>
          <p:cNvPr id="7" name="Footer Placeholder 3"/>
          <p:cNvSpPr txBox="1">
            <a:spLocks/>
          </p:cNvSpPr>
          <p:nvPr/>
        </p:nvSpPr>
        <p:spPr>
          <a:xfrm>
            <a:off x="7194834"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err="1">
                <a:solidFill>
                  <a:schemeClr val="bg1"/>
                </a:solidFill>
              </a:rPr>
              <a:t>ni.com</a:t>
            </a:r>
            <a:endParaRPr lang="en-US" sz="1000">
              <a:solidFill>
                <a:schemeClr val="bg1"/>
              </a:solidFill>
            </a:endParaRPr>
          </a:p>
        </p:txBody>
      </p:sp>
    </p:spTree>
    <p:extLst>
      <p:ext uri="{BB962C8B-B14F-4D97-AF65-F5344CB8AC3E}">
        <p14:creationId xmlns:p14="http://schemas.microsoft.com/office/powerpoint/2010/main" val="30568914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External_1 Heading with Subhead">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4025" y="274320"/>
            <a:ext cx="8229600" cy="457200"/>
          </a:xfrm>
          <a:prstGeom prst="rect">
            <a:avLst/>
          </a:prstGeom>
        </p:spPr>
        <p:txBody>
          <a:bodyPr vert="horz" lIns="0" tIns="45720" rIns="0" bIns="45720" rtlCol="0" anchor="ctr">
            <a:noAutofit/>
          </a:bodyPr>
          <a:lstStyle/>
          <a:p>
            <a:r>
              <a:rPr lang="en-US"/>
              <a:t>Click to Edit Master Title Style</a:t>
            </a:r>
          </a:p>
        </p:txBody>
      </p:sp>
      <p:sp>
        <p:nvSpPr>
          <p:cNvPr id="5" name="Text Placeholder 2"/>
          <p:cNvSpPr>
            <a:spLocks noGrp="1"/>
          </p:cNvSpPr>
          <p:nvPr>
            <p:ph idx="1" hasCustomPrompt="1"/>
          </p:nvPr>
        </p:nvSpPr>
        <p:spPr>
          <a:xfrm>
            <a:off x="454025" y="1024890"/>
            <a:ext cx="8229600" cy="3209406"/>
          </a:xfrm>
          <a:prstGeom prst="rect">
            <a:avLst/>
          </a:prstGeom>
        </p:spPr>
        <p:txBody>
          <a:bodyPr vert="horz" lIns="0" tIns="45717" rIns="0" bIns="45717" rtlCol="0">
            <a:noAutofit/>
          </a:bodyPr>
          <a:lstStyle>
            <a:lvl1pPr>
              <a:defRPr lang="en-US" dirty="0" smtClean="0"/>
            </a:lvl1pPr>
            <a:lvl2pPr>
              <a:defRPr lang="en-US" dirty="0" smtClean="0"/>
            </a:lvl2pPr>
            <a:lvl3pPr>
              <a:defRPr lang="en-US" dirty="0" smtClean="0"/>
            </a:lvl3pPr>
            <a:lvl4pPr>
              <a:defRPr lang="en-US" dirty="0" smtClean="0"/>
            </a:lvl4pPr>
          </a:lstStyle>
          <a:p>
            <a:pPr lvl="0"/>
            <a:r>
              <a:rPr lang="en-US"/>
              <a:t>Master text styles</a:t>
            </a:r>
          </a:p>
          <a:p>
            <a:pPr lvl="1"/>
            <a:r>
              <a:rPr lang="en-US"/>
              <a:t>Second level</a:t>
            </a:r>
          </a:p>
          <a:p>
            <a:pPr lvl="2"/>
            <a:r>
              <a:rPr lang="en-US"/>
              <a:t>Third level</a:t>
            </a:r>
          </a:p>
          <a:p>
            <a:pPr lvl="3"/>
            <a:r>
              <a:rPr lang="en-US"/>
              <a:t>Fourth level</a:t>
            </a:r>
          </a:p>
          <a:p>
            <a:pPr lvl="3"/>
            <a:endParaRPr lang="en-US"/>
          </a:p>
          <a:p>
            <a:pPr lvl="0"/>
            <a:endParaRPr lang="en-US"/>
          </a:p>
          <a:p>
            <a:pPr lvl="0"/>
            <a:endParaRPr lang="en-US"/>
          </a:p>
        </p:txBody>
      </p:sp>
      <p:sp>
        <p:nvSpPr>
          <p:cNvPr id="16" name="Rectangle 15"/>
          <p:cNvSpPr/>
          <p:nvPr/>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800"/>
          </a:p>
        </p:txBody>
      </p:sp>
      <p:sp>
        <p:nvSpPr>
          <p:cNvPr id="21" name="Text Placeholder 6"/>
          <p:cNvSpPr>
            <a:spLocks noGrp="1"/>
          </p:cNvSpPr>
          <p:nvPr>
            <p:ph type="body" sz="quarter" idx="10" hasCustomPrompt="1"/>
          </p:nvPr>
        </p:nvSpPr>
        <p:spPr>
          <a:xfrm>
            <a:off x="454026" y="731520"/>
            <a:ext cx="8229600" cy="274320"/>
          </a:xfrm>
        </p:spPr>
        <p:txBody>
          <a:bodyPr anchor="ctr"/>
          <a:lstStyle>
            <a:lvl1pPr marL="0" marR="0" indent="0" algn="l" defTabSz="914378" rtl="0" eaLnBrk="1" fontAlgn="auto" latinLnBrk="0" hangingPunct="1">
              <a:lnSpc>
                <a:spcPct val="90000"/>
              </a:lnSpc>
              <a:spcBef>
                <a:spcPts val="1000"/>
              </a:spcBef>
              <a:spcAft>
                <a:spcPts val="0"/>
              </a:spcAft>
              <a:buClrTx/>
              <a:buSzTx/>
              <a:buFont typeface="Arial"/>
              <a:buNone/>
              <a:tabLst/>
              <a:defRPr sz="1800">
                <a:solidFill>
                  <a:schemeClr val="bg2">
                    <a:lumMod val="50000"/>
                  </a:schemeClr>
                </a:solidFill>
              </a:defRPr>
            </a:lvl1pPr>
          </a:lstStyle>
          <a:p>
            <a:pPr marL="0" marR="0" lvl="0" indent="0" algn="l" defTabSz="914378" rtl="0" eaLnBrk="1" fontAlgn="auto" latinLnBrk="0" hangingPunct="1">
              <a:lnSpc>
                <a:spcPct val="90000"/>
              </a:lnSpc>
              <a:spcBef>
                <a:spcPts val="1000"/>
              </a:spcBef>
              <a:spcAft>
                <a:spcPts val="0"/>
              </a:spcAft>
              <a:buClrTx/>
              <a:buSzTx/>
              <a:buFont typeface="Arial"/>
              <a:buNone/>
              <a:tabLst/>
              <a:defRPr/>
            </a:pPr>
            <a:r>
              <a:rPr lang="en-US"/>
              <a:t>Subhead Text</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Tree>
    <p:extLst>
      <p:ext uri="{BB962C8B-B14F-4D97-AF65-F5344CB8AC3E}">
        <p14:creationId xmlns:p14="http://schemas.microsoft.com/office/powerpoint/2010/main" val="3609937216"/>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External_Quote Slide">
    <p:spTree>
      <p:nvGrpSpPr>
        <p:cNvPr id="1" name=""/>
        <p:cNvGrpSpPr/>
        <p:nvPr/>
      </p:nvGrpSpPr>
      <p:grpSpPr>
        <a:xfrm>
          <a:off x="0" y="0"/>
          <a:ext cx="0" cy="0"/>
          <a:chOff x="0" y="0"/>
          <a:chExt cx="0" cy="0"/>
        </a:xfrm>
      </p:grpSpPr>
      <p:sp>
        <p:nvSpPr>
          <p:cNvPr id="6" name="Rectangle 5"/>
          <p:cNvSpPr/>
          <p:nvPr/>
        </p:nvSpPr>
        <p:spPr>
          <a:xfrm>
            <a:off x="0" y="3020292"/>
            <a:ext cx="9144000" cy="2123208"/>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800"/>
          </a:p>
        </p:txBody>
      </p:sp>
      <p:sp>
        <p:nvSpPr>
          <p:cNvPr id="7" name="Picture Placeholder 6"/>
          <p:cNvSpPr>
            <a:spLocks noGrp="1"/>
          </p:cNvSpPr>
          <p:nvPr>
            <p:ph type="pic" sz="quarter" idx="10" hasCustomPrompt="1"/>
          </p:nvPr>
        </p:nvSpPr>
        <p:spPr>
          <a:xfrm>
            <a:off x="0" y="2"/>
            <a:ext cx="9144000" cy="3020290"/>
          </a:xfrm>
          <a:solidFill>
            <a:schemeClr val="bg1">
              <a:lumMod val="95000"/>
            </a:schemeClr>
          </a:solidFill>
          <a:ln>
            <a:noFill/>
          </a:ln>
        </p:spPr>
        <p:txBody>
          <a:bodyPr vert="horz" lIns="0" tIns="45717" rIns="0" bIns="45717" rtlCol="0" anchor="ctr">
            <a:noAutofit/>
          </a:bodyPr>
          <a:lstStyle>
            <a:lvl1pPr marL="182876" indent="-182876" algn="ctr">
              <a:buFontTx/>
              <a:buNone/>
              <a:defRPr lang="en-US" sz="1400" spc="0" dirty="0"/>
            </a:lvl1pPr>
          </a:lstStyle>
          <a:p>
            <a:pPr marL="0" lvl="0" indent="0" algn="ctr">
              <a:buNone/>
            </a:pPr>
            <a:r>
              <a:rPr lang="en-US"/>
              <a:t>Drag or place image for supporting quote</a:t>
            </a:r>
          </a:p>
        </p:txBody>
      </p:sp>
      <p:sp>
        <p:nvSpPr>
          <p:cNvPr id="5" name="Text Placeholder 2"/>
          <p:cNvSpPr>
            <a:spLocks noGrp="1" noChangeAspect="1"/>
          </p:cNvSpPr>
          <p:nvPr>
            <p:ph idx="1" hasCustomPrompt="1"/>
          </p:nvPr>
        </p:nvSpPr>
        <p:spPr>
          <a:xfrm>
            <a:off x="454025" y="3246121"/>
            <a:ext cx="8235951" cy="1274618"/>
          </a:xfrm>
          <a:prstGeom prst="rect">
            <a:avLst/>
          </a:prstGeom>
        </p:spPr>
        <p:txBody>
          <a:bodyPr vert="horz" lIns="0" tIns="45720" rIns="0" bIns="45720" rtlCol="0">
            <a:noAutofit/>
          </a:bodyPr>
          <a:lstStyle>
            <a:lvl1pPr marL="0" indent="0" algn="ctr">
              <a:lnSpc>
                <a:spcPct val="100000"/>
              </a:lnSpc>
              <a:buFont typeface="Arial" charset="0"/>
              <a:buNone/>
              <a:defRPr sz="1400">
                <a:solidFill>
                  <a:schemeClr val="bg1"/>
                </a:solidFill>
              </a:defRPr>
            </a:lvl1pPr>
            <a:lvl2pPr marL="457189" indent="0">
              <a:buFont typeface="Arial" charset="0"/>
              <a:buNone/>
              <a:defRPr>
                <a:solidFill>
                  <a:schemeClr val="bg1">
                    <a:lumMod val="95000"/>
                  </a:schemeClr>
                </a:solidFill>
              </a:defRPr>
            </a:lvl2pPr>
            <a:lvl3pPr marL="914378" indent="0">
              <a:buFont typeface="Arial" charset="0"/>
              <a:buNone/>
              <a:defRPr>
                <a:solidFill>
                  <a:schemeClr val="bg1">
                    <a:lumMod val="95000"/>
                  </a:schemeClr>
                </a:solidFill>
              </a:defRPr>
            </a:lvl3pPr>
            <a:lvl4pPr marL="1371566" indent="0">
              <a:buFont typeface="Arial" charset="0"/>
              <a:buNone/>
              <a:defRPr>
                <a:solidFill>
                  <a:schemeClr val="bg1">
                    <a:lumMod val="95000"/>
                  </a:schemeClr>
                </a:solidFill>
              </a:defRPr>
            </a:lvl4pPr>
            <a:lvl5pPr marL="1828754" indent="0">
              <a:buFont typeface="Arial" charset="0"/>
              <a:buNone/>
              <a:defRPr>
                <a:solidFill>
                  <a:schemeClr val="bg1">
                    <a:lumMod val="95000"/>
                  </a:schemeClr>
                </a:solidFill>
              </a:defRPr>
            </a:lvl5pPr>
          </a:lstStyle>
          <a:p>
            <a:pPr algn="ctr">
              <a:defRPr/>
            </a:pPr>
            <a:r>
              <a:rPr lang="en-US">
                <a:solidFill>
                  <a:schemeClr val="bg1"/>
                </a:solidFill>
              </a:rPr>
              <a:t>“Place Quote Here”</a:t>
            </a:r>
          </a:p>
        </p:txBody>
      </p:sp>
      <p:sp>
        <p:nvSpPr>
          <p:cNvPr id="8" name="Text Placeholder 7"/>
          <p:cNvSpPr>
            <a:spLocks noGrp="1"/>
          </p:cNvSpPr>
          <p:nvPr>
            <p:ph type="body" sz="quarter" idx="12" hasCustomPrompt="1"/>
          </p:nvPr>
        </p:nvSpPr>
        <p:spPr>
          <a:xfrm>
            <a:off x="3237300" y="3591329"/>
            <a:ext cx="2781300" cy="250923"/>
          </a:xfrm>
        </p:spPr>
        <p:txBody>
          <a:bodyPr anchor="ctr"/>
          <a:lstStyle>
            <a:lvl1pPr marL="0" marR="0" indent="0" algn="ctr" defTabSz="457189" rtl="0" eaLnBrk="1" fontAlgn="auto" latinLnBrk="0" hangingPunct="1">
              <a:lnSpc>
                <a:spcPct val="90000"/>
              </a:lnSpc>
              <a:spcBef>
                <a:spcPts val="1000"/>
              </a:spcBef>
              <a:spcAft>
                <a:spcPts val="0"/>
              </a:spcAft>
              <a:buClr>
                <a:schemeClr val="bg2">
                  <a:lumMod val="50000"/>
                </a:schemeClr>
              </a:buClr>
              <a:buSzPct val="90000"/>
              <a:buFontTx/>
              <a:buNone/>
              <a:tabLst>
                <a:tab pos="182876" algn="l"/>
              </a:tabLst>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457189" rtl="0" eaLnBrk="1" fontAlgn="auto" latinLnBrk="0" hangingPunct="1">
              <a:lnSpc>
                <a:spcPct val="90000"/>
              </a:lnSpc>
              <a:spcBef>
                <a:spcPts val="1000"/>
              </a:spcBef>
              <a:spcAft>
                <a:spcPts val="0"/>
              </a:spcAft>
              <a:buClr>
                <a:schemeClr val="bg2">
                  <a:lumMod val="50000"/>
                </a:schemeClr>
              </a:buClr>
              <a:buSzPct val="90000"/>
              <a:buFontTx/>
              <a:buNone/>
              <a:tabLst>
                <a:tab pos="182876" algn="l"/>
              </a:tabLst>
              <a:defRPr/>
            </a:pPr>
            <a:r>
              <a:rPr lang="en-US"/>
              <a:t>–First and Last Name, Title</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1375" y="4743451"/>
            <a:ext cx="1064167" cy="257856"/>
          </a:xfrm>
          <a:prstGeom prst="rect">
            <a:avLst/>
          </a:prstGeom>
        </p:spPr>
      </p:pic>
      <p:sp>
        <p:nvSpPr>
          <p:cNvPr id="11" name="Footer Placeholder 3"/>
          <p:cNvSpPr txBox="1">
            <a:spLocks/>
          </p:cNvSpPr>
          <p:nvPr/>
        </p:nvSpPr>
        <p:spPr>
          <a:xfrm>
            <a:off x="7194834"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err="1">
                <a:solidFill>
                  <a:schemeClr val="bg1"/>
                </a:solidFill>
              </a:rPr>
              <a:t>ni.com</a:t>
            </a:r>
            <a:endParaRPr lang="en-US" sz="1000">
              <a:solidFill>
                <a:schemeClr val="bg1"/>
              </a:solidFill>
            </a:endParaRPr>
          </a:p>
        </p:txBody>
      </p:sp>
    </p:spTree>
    <p:extLst>
      <p:ext uri="{BB962C8B-B14F-4D97-AF65-F5344CB8AC3E}">
        <p14:creationId xmlns:p14="http://schemas.microsoft.com/office/powerpoint/2010/main" val="4231022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564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External_1 Line Headin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4025" y="274320"/>
            <a:ext cx="8229600" cy="457200"/>
          </a:xfrm>
          <a:prstGeom prst="rect">
            <a:avLst/>
          </a:prstGeom>
        </p:spPr>
        <p:txBody>
          <a:bodyPr vert="horz" lIns="0" tIns="45720" rIns="0" bIns="45720" rtlCol="0" anchor="ctr">
            <a:noAutofit/>
          </a:bodyPr>
          <a:lstStyle>
            <a:lvl1pPr>
              <a:defRPr lang="en-US" dirty="0"/>
            </a:lvl1pPr>
          </a:lstStyle>
          <a:p>
            <a:pPr lvl="0"/>
            <a:r>
              <a:rPr lang="en-US"/>
              <a:t>Click to Edit Master Title Style</a:t>
            </a:r>
          </a:p>
        </p:txBody>
      </p:sp>
      <p:sp>
        <p:nvSpPr>
          <p:cNvPr id="5" name="Text Placeholder 2"/>
          <p:cNvSpPr>
            <a:spLocks noGrp="1"/>
          </p:cNvSpPr>
          <p:nvPr>
            <p:ph idx="1" hasCustomPrompt="1"/>
          </p:nvPr>
        </p:nvSpPr>
        <p:spPr>
          <a:xfrm>
            <a:off x="454025" y="731521"/>
            <a:ext cx="8229600" cy="3672205"/>
          </a:xfrm>
          <a:prstGeom prst="rect">
            <a:avLst/>
          </a:prstGeom>
        </p:spPr>
        <p:txBody>
          <a:bodyPr vert="horz" lIns="0" tIns="45717" rIns="0" bIns="45717" rtlCol="0">
            <a:noAutofit/>
          </a:bodyPr>
          <a:lstStyle>
            <a:lvl1pPr>
              <a:defRPr lang="en-US" dirty="0" smtClean="0"/>
            </a:lvl1pPr>
            <a:lvl2pPr>
              <a:defRPr lang="en-US" dirty="0" smtClean="0"/>
            </a:lvl2pPr>
            <a:lvl3pPr>
              <a:defRPr lang="en-US" dirty="0" smtClean="0"/>
            </a:lvl3pPr>
            <a:lvl4pPr>
              <a:defRPr lang="en-US" dirty="0" smtClean="0"/>
            </a:lvl4pPr>
          </a:lstStyle>
          <a:p>
            <a:pPr lvl="0"/>
            <a:r>
              <a:rPr lang="en-US"/>
              <a:t>Master text styles</a:t>
            </a:r>
          </a:p>
          <a:p>
            <a:pPr lvl="1"/>
            <a:r>
              <a:rPr lang="en-US"/>
              <a:t>Second level</a:t>
            </a:r>
          </a:p>
          <a:p>
            <a:pPr lvl="2"/>
            <a:r>
              <a:rPr lang="en-US"/>
              <a:t>Third level</a:t>
            </a:r>
          </a:p>
          <a:p>
            <a:pPr lvl="3"/>
            <a:r>
              <a:rPr lang="en-US"/>
              <a:t>Fourth level</a:t>
            </a:r>
          </a:p>
          <a:p>
            <a:pPr lvl="3"/>
            <a:endParaRPr lang="en-US"/>
          </a:p>
          <a:p>
            <a:pPr lvl="0"/>
            <a:endParaRPr lang="en-US"/>
          </a:p>
          <a:p>
            <a:pPr lvl="0"/>
            <a:endParaRPr lang="en-US"/>
          </a:p>
        </p:txBody>
      </p:sp>
      <p:sp>
        <p:nvSpPr>
          <p:cNvPr id="16" name="Rectangle 15"/>
          <p:cNvSpPr/>
          <p:nvPr/>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80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Tree>
    <p:extLst>
      <p:ext uri="{BB962C8B-B14F-4D97-AF65-F5344CB8AC3E}">
        <p14:creationId xmlns:p14="http://schemas.microsoft.com/office/powerpoint/2010/main" val="518228607"/>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0932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out Subhea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9152994" cy="3281629"/>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2" name="Title 1"/>
          <p:cNvSpPr>
            <a:spLocks noGrp="1"/>
          </p:cNvSpPr>
          <p:nvPr>
            <p:ph type="ctrTitle" hasCustomPrompt="1"/>
          </p:nvPr>
        </p:nvSpPr>
        <p:spPr>
          <a:xfrm>
            <a:off x="454025" y="841374"/>
            <a:ext cx="8235949" cy="2111375"/>
          </a:xfrm>
        </p:spPr>
        <p:txBody>
          <a:bodyPr anchor="b"/>
          <a:lstStyle>
            <a:lvl1pPr algn="ctr">
              <a:defRPr sz="2800" baseline="0">
                <a:solidFill>
                  <a:schemeClr val="bg1"/>
                </a:solidFill>
              </a:defRPr>
            </a:lvl1pPr>
          </a:lstStyle>
          <a:p>
            <a:r>
              <a:rPr lang="en-US" dirty="0"/>
              <a:t>Presentation Title</a:t>
            </a:r>
          </a:p>
        </p:txBody>
      </p:sp>
      <p:sp>
        <p:nvSpPr>
          <p:cNvPr id="17" name="Text Placeholder 16"/>
          <p:cNvSpPr>
            <a:spLocks noGrp="1"/>
          </p:cNvSpPr>
          <p:nvPr>
            <p:ph type="body" sz="quarter" idx="12" hasCustomPrompt="1"/>
          </p:nvPr>
        </p:nvSpPr>
        <p:spPr>
          <a:xfrm>
            <a:off x="454025" y="3473449"/>
            <a:ext cx="8235950" cy="311151"/>
          </a:xfrm>
        </p:spPr>
        <p:txBody>
          <a:bodyPr/>
          <a:lstStyle>
            <a:lvl1pPr marL="0" marR="0" indent="0" algn="ctr" defTabSz="914400" rtl="0" eaLnBrk="1" fontAlgn="auto" latinLnBrk="0" hangingPunct="1">
              <a:lnSpc>
                <a:spcPct val="100000"/>
              </a:lnSpc>
              <a:spcBef>
                <a:spcPts val="400"/>
              </a:spcBef>
              <a:spcAft>
                <a:spcPts val="600"/>
              </a:spcAft>
              <a:buClr>
                <a:schemeClr val="bg2">
                  <a:lumMod val="50000"/>
                </a:schemeClr>
              </a:buClr>
              <a:buSzPct val="70000"/>
              <a:buFont typeface="Wingdings" charset="2"/>
              <a:buNone/>
              <a:tabLst>
                <a:tab pos="182563" algn="l"/>
                <a:tab pos="3708400" algn="l"/>
              </a:tabLst>
              <a:defRPr sz="1600">
                <a:solidFill>
                  <a:schemeClr val="bg2">
                    <a:lumMod val="50000"/>
                  </a:schemeClr>
                </a:solidFill>
              </a:defRPr>
            </a:lvl1pPr>
          </a:lstStyle>
          <a:p>
            <a:pPr algn="ctr">
              <a:spcAft>
                <a:spcPts val="600"/>
              </a:spcAft>
            </a:pPr>
            <a:r>
              <a:rPr lang="en-US" dirty="0">
                <a:solidFill>
                  <a:schemeClr val="tx1">
                    <a:lumMod val="50000"/>
                    <a:lumOff val="50000"/>
                  </a:schemeClr>
                </a:solidFill>
              </a:rPr>
              <a:t>Speaker</a:t>
            </a:r>
            <a:endParaRPr lang="en-US" sz="1400" dirty="0">
              <a:solidFill>
                <a:schemeClr val="bg1">
                  <a:lumMod val="65000"/>
                </a:schemeClr>
              </a:solidFill>
            </a:endParaRPr>
          </a:p>
        </p:txBody>
      </p:sp>
      <p:sp>
        <p:nvSpPr>
          <p:cNvPr id="21" name="Text Placeholder 20"/>
          <p:cNvSpPr>
            <a:spLocks noGrp="1"/>
          </p:cNvSpPr>
          <p:nvPr>
            <p:ph type="body" sz="quarter" idx="13" hasCustomPrompt="1"/>
          </p:nvPr>
        </p:nvSpPr>
        <p:spPr>
          <a:xfrm>
            <a:off x="454025" y="3784600"/>
            <a:ext cx="8235950" cy="347663"/>
          </a:xfrm>
        </p:spPr>
        <p:txBody>
          <a:bodyPr/>
          <a:lstStyle>
            <a:lvl1pPr marL="0" marR="0" indent="0" algn="ctr" defTabSz="914400" rtl="0" eaLnBrk="1" fontAlgn="auto" latinLnBrk="0" hangingPunct="1">
              <a:lnSpc>
                <a:spcPct val="100000"/>
              </a:lnSpc>
              <a:spcBef>
                <a:spcPts val="400"/>
              </a:spcBef>
              <a:spcAft>
                <a:spcPts val="600"/>
              </a:spcAft>
              <a:buClr>
                <a:schemeClr val="bg2">
                  <a:lumMod val="50000"/>
                </a:schemeClr>
              </a:buClr>
              <a:buSzPct val="70000"/>
              <a:buFont typeface="Wingdings" charset="2"/>
              <a:buNone/>
              <a:tabLst>
                <a:tab pos="182880" algn="l"/>
              </a:tabLst>
              <a:defRPr sz="1400">
                <a:solidFill>
                  <a:schemeClr val="bg2">
                    <a:lumMod val="50000"/>
                  </a:schemeClr>
                </a:solidFill>
              </a:defRPr>
            </a:lvl1pPr>
          </a:lstStyle>
          <a:p>
            <a:pPr>
              <a:spcAft>
                <a:spcPts val="600"/>
              </a:spcAft>
            </a:pPr>
            <a:r>
              <a:rPr lang="en-US" dirty="0">
                <a:solidFill>
                  <a:schemeClr val="bg1">
                    <a:lumMod val="65000"/>
                  </a:schemeClr>
                </a:solidFill>
              </a:rPr>
              <a:t>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
        <p:nvSpPr>
          <p:cNvPr id="8"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Tree>
    <p:extLst>
      <p:ext uri="{BB962C8B-B14F-4D97-AF65-F5344CB8AC3E}">
        <p14:creationId xmlns:p14="http://schemas.microsoft.com/office/powerpoint/2010/main" val="27591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External_Resource Link">
    <p:spTree>
      <p:nvGrpSpPr>
        <p:cNvPr id="1" name=""/>
        <p:cNvGrpSpPr/>
        <p:nvPr/>
      </p:nvGrpSpPr>
      <p:grpSpPr>
        <a:xfrm>
          <a:off x="0" y="0"/>
          <a:ext cx="0" cy="0"/>
          <a:chOff x="0" y="0"/>
          <a:chExt cx="0" cy="0"/>
        </a:xfrm>
      </p:grpSpPr>
      <p:sp>
        <p:nvSpPr>
          <p:cNvPr id="6" name="Rectangle 5"/>
          <p:cNvSpPr/>
          <p:nvPr/>
        </p:nvSpPr>
        <p:spPr>
          <a:xfrm>
            <a:off x="0" y="0"/>
            <a:ext cx="9152994" cy="5143500"/>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2074863"/>
            <a:ext cx="9153525" cy="831850"/>
          </a:xfrm>
        </p:spPr>
        <p:txBody>
          <a:bodyPr anchor="ctr"/>
          <a:lstStyle>
            <a:lvl1pPr marL="0" indent="0" algn="ctr">
              <a:buFontTx/>
              <a:buNone/>
              <a:defRPr sz="2400">
                <a:solidFill>
                  <a:schemeClr val="bg1"/>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lvl="0"/>
            <a:r>
              <a:rPr lang="en-US" dirty="0"/>
              <a:t>Resource Link</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1374" y="4743451"/>
            <a:ext cx="1064167" cy="257856"/>
          </a:xfrm>
          <a:prstGeom prst="rect">
            <a:avLst/>
          </a:prstGeom>
        </p:spPr>
      </p:pic>
      <p:sp>
        <p:nvSpPr>
          <p:cNvPr id="7" name="Footer Placeholder 3"/>
          <p:cNvSpPr txBox="1">
            <a:spLocks/>
          </p:cNvSpPr>
          <p:nvPr/>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err="1">
                <a:solidFill>
                  <a:schemeClr val="bg1"/>
                </a:solidFill>
              </a:rPr>
              <a:t>ni.com</a:t>
            </a:r>
            <a:endParaRPr lang="en-US" sz="1000" dirty="0">
              <a:solidFill>
                <a:schemeClr val="bg1"/>
              </a:solidFill>
            </a:endParaRPr>
          </a:p>
        </p:txBody>
      </p:sp>
    </p:spTree>
    <p:extLst>
      <p:ext uri="{BB962C8B-B14F-4D97-AF65-F5344CB8AC3E}">
        <p14:creationId xmlns:p14="http://schemas.microsoft.com/office/powerpoint/2010/main" val="3199955661"/>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NI Cover Slide">
    <p:spTree>
      <p:nvGrpSpPr>
        <p:cNvPr id="1" name=""/>
        <p:cNvGrpSpPr/>
        <p:nvPr/>
      </p:nvGrpSpPr>
      <p:grpSpPr>
        <a:xfrm>
          <a:off x="0" y="0"/>
          <a:ext cx="0" cy="0"/>
          <a:chOff x="0" y="0"/>
          <a:chExt cx="0" cy="0"/>
        </a:xfrm>
      </p:grpSpPr>
      <p:sp>
        <p:nvSpPr>
          <p:cNvPr id="6" name="Rectangle 5"/>
          <p:cNvSpPr/>
          <p:nvPr userDrawn="1"/>
        </p:nvSpPr>
        <p:spPr>
          <a:xfrm>
            <a:off x="0" y="0"/>
            <a:ext cx="9152994" cy="5143500"/>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04897" y="2239402"/>
            <a:ext cx="2743200" cy="664697"/>
          </a:xfrm>
          <a:prstGeom prst="rect">
            <a:avLst/>
          </a:prstGeom>
        </p:spPr>
      </p:pic>
    </p:spTree>
    <p:extLst>
      <p:ext uri="{BB962C8B-B14F-4D97-AF65-F5344CB8AC3E}">
        <p14:creationId xmlns:p14="http://schemas.microsoft.com/office/powerpoint/2010/main" val="1883357075"/>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_Confidential">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9152994" cy="3281629"/>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2" name="Title 1"/>
          <p:cNvSpPr>
            <a:spLocks noGrp="1"/>
          </p:cNvSpPr>
          <p:nvPr>
            <p:ph type="ctrTitle" hasCustomPrompt="1"/>
          </p:nvPr>
        </p:nvSpPr>
        <p:spPr>
          <a:xfrm>
            <a:off x="454025" y="841375"/>
            <a:ext cx="8235949" cy="1790700"/>
          </a:xfrm>
        </p:spPr>
        <p:txBody>
          <a:bodyPr anchor="b"/>
          <a:lstStyle>
            <a:lvl1pPr algn="ctr">
              <a:defRPr sz="2800" baseline="0">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454025" y="2632075"/>
            <a:ext cx="8235950" cy="568325"/>
          </a:xfrm>
        </p:spPr>
        <p:txBody>
          <a:bodyPr/>
          <a:lstStyle>
            <a:lvl1pPr marL="0" marR="0" indent="0" algn="ctr" defTabSz="914400" rtl="0" eaLnBrk="1" fontAlgn="auto" latinLnBrk="0" hangingPunct="1">
              <a:lnSpc>
                <a:spcPts val="1600"/>
              </a:lnSpc>
              <a:spcBef>
                <a:spcPts val="1000"/>
              </a:spcBef>
              <a:spcAft>
                <a:spcPts val="0"/>
              </a:spcAft>
              <a:buClrTx/>
              <a:buSzTx/>
              <a:buFont typeface="Arial"/>
              <a:buNone/>
              <a:tabLst/>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7" name="Text Placeholder 16"/>
          <p:cNvSpPr>
            <a:spLocks noGrp="1"/>
          </p:cNvSpPr>
          <p:nvPr>
            <p:ph type="body" sz="quarter" idx="12" hasCustomPrompt="1"/>
          </p:nvPr>
        </p:nvSpPr>
        <p:spPr>
          <a:xfrm>
            <a:off x="454025" y="3473449"/>
            <a:ext cx="8235950" cy="311151"/>
          </a:xfrm>
        </p:spPr>
        <p:txBody>
          <a:bodyPr/>
          <a:lstStyle>
            <a:lvl1pPr marL="0" marR="0" indent="0" algn="ctr" defTabSz="914400" rtl="0" eaLnBrk="1" fontAlgn="auto" latinLnBrk="0" hangingPunct="1">
              <a:lnSpc>
                <a:spcPct val="100000"/>
              </a:lnSpc>
              <a:spcBef>
                <a:spcPts val="400"/>
              </a:spcBef>
              <a:spcAft>
                <a:spcPts val="600"/>
              </a:spcAft>
              <a:buClr>
                <a:schemeClr val="bg2">
                  <a:lumMod val="50000"/>
                </a:schemeClr>
              </a:buClr>
              <a:buSzPct val="70000"/>
              <a:buFont typeface="Wingdings" charset="2"/>
              <a:buNone/>
              <a:tabLst>
                <a:tab pos="182563" algn="l"/>
                <a:tab pos="3708400" algn="l"/>
              </a:tabLst>
              <a:defRPr sz="1600">
                <a:solidFill>
                  <a:schemeClr val="bg2">
                    <a:lumMod val="50000"/>
                  </a:schemeClr>
                </a:solidFill>
              </a:defRPr>
            </a:lvl1pPr>
          </a:lstStyle>
          <a:p>
            <a:pPr algn="ctr">
              <a:spcAft>
                <a:spcPts val="600"/>
              </a:spcAft>
            </a:pPr>
            <a:r>
              <a:rPr lang="en-US" dirty="0">
                <a:solidFill>
                  <a:schemeClr val="tx1">
                    <a:lumMod val="50000"/>
                    <a:lumOff val="50000"/>
                  </a:schemeClr>
                </a:solidFill>
              </a:rPr>
              <a:t>Speaker</a:t>
            </a:r>
            <a:endParaRPr lang="en-US" sz="1400" dirty="0">
              <a:solidFill>
                <a:schemeClr val="bg1">
                  <a:lumMod val="65000"/>
                </a:schemeClr>
              </a:solidFill>
            </a:endParaRPr>
          </a:p>
        </p:txBody>
      </p:sp>
      <p:sp>
        <p:nvSpPr>
          <p:cNvPr id="21" name="Text Placeholder 20"/>
          <p:cNvSpPr>
            <a:spLocks noGrp="1"/>
          </p:cNvSpPr>
          <p:nvPr>
            <p:ph type="body" sz="quarter" idx="13" hasCustomPrompt="1"/>
          </p:nvPr>
        </p:nvSpPr>
        <p:spPr>
          <a:xfrm>
            <a:off x="454025" y="3784600"/>
            <a:ext cx="8235950" cy="347663"/>
          </a:xfrm>
        </p:spPr>
        <p:txBody>
          <a:bodyPr/>
          <a:lstStyle>
            <a:lvl1pPr marL="0" marR="0" indent="0" algn="ctr" defTabSz="914400" rtl="0" eaLnBrk="1" fontAlgn="auto" latinLnBrk="0" hangingPunct="1">
              <a:lnSpc>
                <a:spcPct val="100000"/>
              </a:lnSpc>
              <a:spcBef>
                <a:spcPts val="400"/>
              </a:spcBef>
              <a:spcAft>
                <a:spcPts val="600"/>
              </a:spcAft>
              <a:buClr>
                <a:schemeClr val="bg2">
                  <a:lumMod val="50000"/>
                </a:schemeClr>
              </a:buClr>
              <a:buSzPct val="70000"/>
              <a:buFont typeface="Wingdings" charset="2"/>
              <a:buNone/>
              <a:tabLst>
                <a:tab pos="182880" algn="l"/>
              </a:tabLst>
              <a:defRPr sz="1400">
                <a:solidFill>
                  <a:schemeClr val="bg2">
                    <a:lumMod val="50000"/>
                  </a:schemeClr>
                </a:solidFill>
              </a:defRPr>
            </a:lvl1pPr>
          </a:lstStyle>
          <a:p>
            <a:pPr>
              <a:spcAft>
                <a:spcPts val="600"/>
              </a:spcAft>
            </a:pPr>
            <a:r>
              <a:rPr lang="en-US" dirty="0">
                <a:solidFill>
                  <a:schemeClr val="bg1">
                    <a:lumMod val="65000"/>
                  </a:schemeClr>
                </a:solidFill>
              </a:rPr>
              <a:t>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
        <p:nvSpPr>
          <p:cNvPr id="10"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
        <p:nvSpPr>
          <p:cNvPr id="9"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1995620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Without Subhead__Confidential">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9152994" cy="3281629"/>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2" name="Title 1"/>
          <p:cNvSpPr>
            <a:spLocks noGrp="1"/>
          </p:cNvSpPr>
          <p:nvPr>
            <p:ph type="ctrTitle" hasCustomPrompt="1"/>
          </p:nvPr>
        </p:nvSpPr>
        <p:spPr>
          <a:xfrm>
            <a:off x="454025" y="841374"/>
            <a:ext cx="8235949" cy="2111375"/>
          </a:xfrm>
        </p:spPr>
        <p:txBody>
          <a:bodyPr anchor="b"/>
          <a:lstStyle>
            <a:lvl1pPr algn="ctr">
              <a:defRPr sz="2800" baseline="0">
                <a:solidFill>
                  <a:schemeClr val="bg1"/>
                </a:solidFill>
              </a:defRPr>
            </a:lvl1pPr>
          </a:lstStyle>
          <a:p>
            <a:r>
              <a:rPr lang="en-US" dirty="0"/>
              <a:t>Presentation Title</a:t>
            </a:r>
          </a:p>
        </p:txBody>
      </p:sp>
      <p:sp>
        <p:nvSpPr>
          <p:cNvPr id="17" name="Text Placeholder 16"/>
          <p:cNvSpPr>
            <a:spLocks noGrp="1"/>
          </p:cNvSpPr>
          <p:nvPr>
            <p:ph type="body" sz="quarter" idx="12" hasCustomPrompt="1"/>
          </p:nvPr>
        </p:nvSpPr>
        <p:spPr>
          <a:xfrm>
            <a:off x="454025" y="3473449"/>
            <a:ext cx="8235950" cy="311151"/>
          </a:xfrm>
        </p:spPr>
        <p:txBody>
          <a:bodyPr/>
          <a:lstStyle>
            <a:lvl1pPr marL="0" marR="0" indent="0" algn="ctr" defTabSz="914400" rtl="0" eaLnBrk="1" fontAlgn="auto" latinLnBrk="0" hangingPunct="1">
              <a:lnSpc>
                <a:spcPct val="100000"/>
              </a:lnSpc>
              <a:spcBef>
                <a:spcPts val="400"/>
              </a:spcBef>
              <a:spcAft>
                <a:spcPts val="600"/>
              </a:spcAft>
              <a:buClr>
                <a:schemeClr val="bg2">
                  <a:lumMod val="50000"/>
                </a:schemeClr>
              </a:buClr>
              <a:buSzPct val="70000"/>
              <a:buFont typeface="Wingdings" charset="2"/>
              <a:buNone/>
              <a:tabLst>
                <a:tab pos="182563" algn="l"/>
                <a:tab pos="3708400" algn="l"/>
              </a:tabLst>
              <a:defRPr sz="1600">
                <a:solidFill>
                  <a:schemeClr val="bg2">
                    <a:lumMod val="50000"/>
                  </a:schemeClr>
                </a:solidFill>
              </a:defRPr>
            </a:lvl1pPr>
          </a:lstStyle>
          <a:p>
            <a:pPr algn="ctr">
              <a:spcAft>
                <a:spcPts val="600"/>
              </a:spcAft>
            </a:pPr>
            <a:r>
              <a:rPr lang="en-US" dirty="0">
                <a:solidFill>
                  <a:schemeClr val="tx1">
                    <a:lumMod val="50000"/>
                    <a:lumOff val="50000"/>
                  </a:schemeClr>
                </a:solidFill>
              </a:rPr>
              <a:t>Speaker</a:t>
            </a:r>
            <a:endParaRPr lang="en-US" sz="1400" dirty="0">
              <a:solidFill>
                <a:schemeClr val="bg1">
                  <a:lumMod val="65000"/>
                </a:schemeClr>
              </a:solidFill>
            </a:endParaRPr>
          </a:p>
        </p:txBody>
      </p:sp>
      <p:sp>
        <p:nvSpPr>
          <p:cNvPr id="21" name="Text Placeholder 20"/>
          <p:cNvSpPr>
            <a:spLocks noGrp="1"/>
          </p:cNvSpPr>
          <p:nvPr>
            <p:ph type="body" sz="quarter" idx="13" hasCustomPrompt="1"/>
          </p:nvPr>
        </p:nvSpPr>
        <p:spPr>
          <a:xfrm>
            <a:off x="454025" y="3784600"/>
            <a:ext cx="8235950" cy="347663"/>
          </a:xfrm>
        </p:spPr>
        <p:txBody>
          <a:bodyPr/>
          <a:lstStyle>
            <a:lvl1pPr marL="0" marR="0" indent="0" algn="ctr" defTabSz="914400" rtl="0" eaLnBrk="1" fontAlgn="auto" latinLnBrk="0" hangingPunct="1">
              <a:lnSpc>
                <a:spcPct val="100000"/>
              </a:lnSpc>
              <a:spcBef>
                <a:spcPts val="400"/>
              </a:spcBef>
              <a:spcAft>
                <a:spcPts val="600"/>
              </a:spcAft>
              <a:buClr>
                <a:schemeClr val="bg2">
                  <a:lumMod val="50000"/>
                </a:schemeClr>
              </a:buClr>
              <a:buSzPct val="70000"/>
              <a:buFont typeface="Wingdings" charset="2"/>
              <a:buNone/>
              <a:tabLst>
                <a:tab pos="182880" algn="l"/>
              </a:tabLst>
              <a:defRPr sz="1400">
                <a:solidFill>
                  <a:schemeClr val="bg2">
                    <a:lumMod val="50000"/>
                  </a:schemeClr>
                </a:solidFill>
              </a:defRPr>
            </a:lvl1pPr>
          </a:lstStyle>
          <a:p>
            <a:pPr>
              <a:spcAft>
                <a:spcPts val="600"/>
              </a:spcAft>
            </a:pPr>
            <a:r>
              <a:rPr lang="en-US" dirty="0">
                <a:solidFill>
                  <a:schemeClr val="bg1">
                    <a:lumMod val="65000"/>
                  </a:schemeClr>
                </a:solidFill>
              </a:rPr>
              <a:t>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
        <p:nvSpPr>
          <p:cNvPr id="8"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
        <p:nvSpPr>
          <p:cNvPr id="9"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1949295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xt_1 Line Headin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4025" y="274320"/>
            <a:ext cx="8229600" cy="457200"/>
          </a:xfrm>
          <a:prstGeom prst="rect">
            <a:avLst/>
          </a:prstGeom>
        </p:spPr>
        <p:txBody>
          <a:bodyPr vert="horz" lIns="0" tIns="45720" rIns="0" bIns="45720" rtlCol="0" anchor="ctr">
            <a:noAutofit/>
          </a:bodyPr>
          <a:lstStyle>
            <a:lvl1pPr>
              <a:defRPr lang="en-US" dirty="0"/>
            </a:lvl1pPr>
          </a:lstStyle>
          <a:p>
            <a:pPr lvl="0"/>
            <a:r>
              <a:rPr lang="en-US" dirty="0"/>
              <a:t>Click to Edit Master Title Style</a:t>
            </a:r>
          </a:p>
        </p:txBody>
      </p:sp>
      <p:sp>
        <p:nvSpPr>
          <p:cNvPr id="5" name="Text Placeholder 2"/>
          <p:cNvSpPr>
            <a:spLocks noGrp="1"/>
          </p:cNvSpPr>
          <p:nvPr>
            <p:ph idx="1" hasCustomPrompt="1"/>
          </p:nvPr>
        </p:nvSpPr>
        <p:spPr>
          <a:xfrm>
            <a:off x="454025" y="731520"/>
            <a:ext cx="8229600" cy="3672205"/>
          </a:xfrm>
          <a:prstGeom prst="rect">
            <a:avLst/>
          </a:prstGeom>
        </p:spPr>
        <p:txBody>
          <a:bodyPr vert="horz" lIns="0" tIns="45717" rIns="0" bIns="45717" rtlCol="0">
            <a:noAutofit/>
          </a:bodyPr>
          <a:lstStyle>
            <a:lvl1pPr>
              <a:defRPr lang="en-US" dirty="0" smtClean="0"/>
            </a:lvl1pPr>
            <a:lvl2pPr>
              <a:defRPr lang="en-US" dirty="0" smtClean="0"/>
            </a:lvl2pPr>
            <a:lvl3pPr>
              <a:defRPr lang="en-US" dirty="0" smtClean="0"/>
            </a:lvl3pPr>
            <a:lvl4pPr>
              <a:defRPr lang="en-US" dirty="0" smtClean="0"/>
            </a:lvl4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a:p>
            <a:pPr lvl="0"/>
            <a:endParaRPr lang="en-US" dirty="0"/>
          </a:p>
          <a:p>
            <a:pPr lvl="0"/>
            <a:endParaRPr lang="en-US" dirty="0"/>
          </a:p>
        </p:txBody>
      </p:sp>
      <p:sp>
        <p:nvSpPr>
          <p:cNvPr id="16" name="Rectangle 1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
        <p:nvSpPr>
          <p:cNvPr id="7"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
        <p:nvSpPr>
          <p:cNvPr id="9"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1518812596"/>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xt_2 Line Headin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4025" y="257175"/>
            <a:ext cx="8229600" cy="82778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lang="en-US" sz="2400" b="0" i="0" kern="1000" spc="0" baseline="0" dirty="0">
                <a:solidFill>
                  <a:schemeClr val="bg2">
                    <a:lumMod val="25000"/>
                  </a:schemeClr>
                </a:solidFill>
                <a:latin typeface="+mn-lt"/>
                <a:ea typeface="Arial" charset="0"/>
                <a:cs typeface="Arial" charset="0"/>
              </a:defRPr>
            </a:lvl1pPr>
          </a:lstStyle>
          <a:p>
            <a:r>
              <a:rPr lang="en-US" dirty="0"/>
              <a:t>Click to Edit Master Title Style</a:t>
            </a:r>
            <a:br>
              <a:rPr lang="en-US" dirty="0"/>
            </a:br>
            <a:r>
              <a:rPr lang="en-US" dirty="0"/>
              <a:t>For Two Line Header</a:t>
            </a:r>
          </a:p>
        </p:txBody>
      </p:sp>
      <p:sp>
        <p:nvSpPr>
          <p:cNvPr id="5" name="Text Placeholder 2"/>
          <p:cNvSpPr>
            <a:spLocks noGrp="1"/>
          </p:cNvSpPr>
          <p:nvPr>
            <p:ph idx="1" hasCustomPrompt="1"/>
          </p:nvPr>
        </p:nvSpPr>
        <p:spPr>
          <a:xfrm>
            <a:off x="454025" y="1078618"/>
            <a:ext cx="8229600" cy="3325107"/>
          </a:xfrm>
          <a:prstGeom prst="rect">
            <a:avLst/>
          </a:prstGeom>
        </p:spPr>
        <p:txBody>
          <a:bodyPr vert="horz" lIns="0" tIns="45717" rIns="0" bIns="45717" rtlCol="0">
            <a:noAutofit/>
          </a:bodyPr>
          <a:lstStyle>
            <a:lvl1pPr>
              <a:defRPr lang="en-US" dirty="0" smtClean="0"/>
            </a:lvl1pPr>
            <a:lvl2pPr>
              <a:defRPr lang="en-US" dirty="0" smtClean="0"/>
            </a:lvl2pPr>
            <a:lvl3pPr>
              <a:defRPr lang="en-US" dirty="0" smtClean="0"/>
            </a:lvl3pPr>
            <a:lvl4pPr>
              <a:defRPr lang="en-US" dirty="0" smtClean="0"/>
            </a:lvl4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a:p>
            <a:pPr lvl="0"/>
            <a:endParaRPr lang="en-US" dirty="0"/>
          </a:p>
          <a:p>
            <a:pPr lvl="0"/>
            <a:endParaRPr lang="en-US" dirty="0"/>
          </a:p>
        </p:txBody>
      </p:sp>
      <p:sp>
        <p:nvSpPr>
          <p:cNvPr id="16" name="Rectangle 1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
        <p:nvSpPr>
          <p:cNvPr id="9"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
        <p:nvSpPr>
          <p:cNvPr id="7"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1034701301"/>
      </p:ext>
    </p:extLst>
  </p:cSld>
  <p:clrMapOvr>
    <a:masterClrMapping/>
  </p:clrMapOvr>
  <p:extLst mod="1">
    <p:ext uri="{DCECCB84-F9BA-43D5-87BE-67443E8EF086}">
      <p15:sldGuideLst xmlns:p15="http://schemas.microsoft.com/office/powerpoint/2012/main">
        <p15:guide id="2" pos="2880">
          <p15:clr>
            <a:srgbClr val="FBAE40"/>
          </p15:clr>
        </p15:guide>
        <p15:guide id="3" orient="horz" pos="1620">
          <p15:clr>
            <a:srgbClr val="FBAE40"/>
          </p15:clr>
        </p15:guide>
        <p15:guide id="4" orient="horz" pos="8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_1 Heading with Subhead">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4025" y="274320"/>
            <a:ext cx="8229600" cy="457200"/>
          </a:xfrm>
          <a:prstGeom prst="rect">
            <a:avLst/>
          </a:prstGeom>
        </p:spPr>
        <p:txBody>
          <a:bodyPr vert="horz" lIns="0" tIns="45720" rIns="0" bIns="45720" rtlCol="0" anchor="ctr">
            <a:noAutofit/>
          </a:bodyPr>
          <a:lstStyle/>
          <a:p>
            <a:r>
              <a:rPr lang="en-US" dirty="0"/>
              <a:t>Click to Edit Master Title Style</a:t>
            </a:r>
          </a:p>
        </p:txBody>
      </p:sp>
      <p:sp>
        <p:nvSpPr>
          <p:cNvPr id="5" name="Text Placeholder 2"/>
          <p:cNvSpPr>
            <a:spLocks noGrp="1"/>
          </p:cNvSpPr>
          <p:nvPr>
            <p:ph idx="1" hasCustomPrompt="1"/>
          </p:nvPr>
        </p:nvSpPr>
        <p:spPr>
          <a:xfrm>
            <a:off x="454025" y="1194319"/>
            <a:ext cx="8229600" cy="3209406"/>
          </a:xfrm>
          <a:prstGeom prst="rect">
            <a:avLst/>
          </a:prstGeom>
        </p:spPr>
        <p:txBody>
          <a:bodyPr vert="horz" lIns="0" tIns="45717" rIns="0" bIns="45717" rtlCol="0">
            <a:noAutofit/>
          </a:bodyPr>
          <a:lstStyle>
            <a:lvl1pPr>
              <a:defRPr lang="en-US" dirty="0" smtClean="0"/>
            </a:lvl1pPr>
            <a:lvl2pPr>
              <a:defRPr lang="en-US" dirty="0" smtClean="0"/>
            </a:lvl2pPr>
            <a:lvl3pPr>
              <a:defRPr lang="en-US" dirty="0" smtClean="0"/>
            </a:lvl3pPr>
            <a:lvl4pPr>
              <a:defRPr lang="en-US" dirty="0" smtClean="0"/>
            </a:lvl4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a:p>
            <a:pPr lvl="0"/>
            <a:endParaRPr lang="en-US" dirty="0"/>
          </a:p>
          <a:p>
            <a:pPr lvl="0"/>
            <a:endParaRPr lang="en-US" dirty="0"/>
          </a:p>
        </p:txBody>
      </p:sp>
      <p:sp>
        <p:nvSpPr>
          <p:cNvPr id="16" name="Rectangle 1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21" name="Text Placeholder 6"/>
          <p:cNvSpPr>
            <a:spLocks noGrp="1"/>
          </p:cNvSpPr>
          <p:nvPr>
            <p:ph type="body" sz="quarter" idx="10" hasCustomPrompt="1"/>
          </p:nvPr>
        </p:nvSpPr>
        <p:spPr>
          <a:xfrm>
            <a:off x="454026" y="749995"/>
            <a:ext cx="8229600" cy="274320"/>
          </a:xfrm>
        </p:spPr>
        <p:txBody>
          <a:bodyPr anchor="ctr"/>
          <a:lstStyle>
            <a:lvl1pPr marL="0" marR="0" indent="0" algn="l" defTabSz="914400" rtl="0" eaLnBrk="1" fontAlgn="auto" latinLnBrk="0" hangingPunct="1">
              <a:lnSpc>
                <a:spcPct val="90000"/>
              </a:lnSpc>
              <a:spcBef>
                <a:spcPts val="1000"/>
              </a:spcBef>
              <a:spcAft>
                <a:spcPts val="0"/>
              </a:spcAft>
              <a:buClrTx/>
              <a:buSzTx/>
              <a:buFont typeface="Arial"/>
              <a:buNone/>
              <a:tabLst/>
              <a:defRPr sz="1800">
                <a:solidFill>
                  <a:schemeClr val="bg2">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Subhead Text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
        <p:nvSpPr>
          <p:cNvPr id="8"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
        <p:nvSpPr>
          <p:cNvPr id="10"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1121837909"/>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xt_2 Line Heading with Subhead">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4025" y="262001"/>
            <a:ext cx="8229600" cy="822960"/>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lang="en-US" sz="2400" b="0" i="0" kern="1000" spc="0" baseline="0" dirty="0">
                <a:solidFill>
                  <a:schemeClr val="bg2">
                    <a:lumMod val="25000"/>
                  </a:schemeClr>
                </a:solidFill>
                <a:latin typeface="+mn-lt"/>
                <a:ea typeface="Arial" charset="0"/>
                <a:cs typeface="Arial" charset="0"/>
              </a:defRPr>
            </a:lvl1pPr>
          </a:lstStyle>
          <a:p>
            <a:r>
              <a:rPr lang="en-US" dirty="0"/>
              <a:t>Click to Edit Master Title Style</a:t>
            </a:r>
            <a:br>
              <a:rPr lang="en-US" dirty="0"/>
            </a:br>
            <a:r>
              <a:rPr lang="en-US" dirty="0"/>
              <a:t>For Two Line Header</a:t>
            </a:r>
          </a:p>
        </p:txBody>
      </p:sp>
      <p:sp>
        <p:nvSpPr>
          <p:cNvPr id="5" name="Text Placeholder 2"/>
          <p:cNvSpPr>
            <a:spLocks noGrp="1"/>
          </p:cNvSpPr>
          <p:nvPr>
            <p:ph idx="1" hasCustomPrompt="1"/>
          </p:nvPr>
        </p:nvSpPr>
        <p:spPr>
          <a:xfrm>
            <a:off x="454025" y="1398958"/>
            <a:ext cx="8229600" cy="2998671"/>
          </a:xfrm>
          <a:prstGeom prst="rect">
            <a:avLst/>
          </a:prstGeom>
        </p:spPr>
        <p:txBody>
          <a:bodyPr vert="horz" lIns="0" tIns="45717" rIns="0" bIns="45717" rtlCol="0">
            <a:noAutofit/>
          </a:bodyPr>
          <a:lstStyle>
            <a:lvl1pPr>
              <a:defRPr lang="en-US" dirty="0" smtClean="0"/>
            </a:lvl1pPr>
            <a:lvl2pPr>
              <a:defRPr lang="en-US" dirty="0" smtClean="0"/>
            </a:lvl2pPr>
            <a:lvl3pPr>
              <a:defRPr lang="en-US" dirty="0" smtClean="0"/>
            </a:lvl3pPr>
            <a:lvl4pPr>
              <a:defRPr lang="en-US" dirty="0" smtClean="0"/>
            </a:lvl4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6" name="Rectangle 1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6" name="Text Placeholder 6"/>
          <p:cNvSpPr>
            <a:spLocks noGrp="1"/>
          </p:cNvSpPr>
          <p:nvPr>
            <p:ph type="body" sz="quarter" idx="10" hasCustomPrompt="1"/>
          </p:nvPr>
        </p:nvSpPr>
        <p:spPr>
          <a:xfrm>
            <a:off x="454026" y="1078618"/>
            <a:ext cx="8229600" cy="274320"/>
          </a:xfrm>
        </p:spPr>
        <p:txBody>
          <a:bodyPr anchor="ctr"/>
          <a:lstStyle>
            <a:lvl1pPr marL="0" marR="0" indent="0" algn="l" defTabSz="914400" rtl="0" eaLnBrk="1" fontAlgn="auto" latinLnBrk="0" hangingPunct="1">
              <a:lnSpc>
                <a:spcPct val="90000"/>
              </a:lnSpc>
              <a:spcBef>
                <a:spcPts val="600"/>
              </a:spcBef>
              <a:spcAft>
                <a:spcPts val="0"/>
              </a:spcAft>
              <a:buClrTx/>
              <a:buSzTx/>
              <a:buFont typeface="Arial"/>
              <a:buNone/>
              <a:tabLst/>
              <a:defRPr sz="1800">
                <a:solidFill>
                  <a:schemeClr val="bg2">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Subhead Text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
        <p:nvSpPr>
          <p:cNvPr id="8"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
        <p:nvSpPr>
          <p:cNvPr id="10"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440265522"/>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hasCustomPrompt="1"/>
          </p:nvPr>
        </p:nvSpPr>
        <p:spPr>
          <a:xfrm>
            <a:off x="454025" y="731520"/>
            <a:ext cx="4041775" cy="3900805"/>
          </a:xfrm>
        </p:spPr>
        <p:txBody>
          <a:bodyPr vert="horz" lIns="0" tIns="45717" rIns="0" bIns="45717" rtlCol="0">
            <a:noAutofit/>
          </a:bodyPr>
          <a:lstStyle>
            <a:lvl1pPr>
              <a:defRPr lang="en-US" dirty="0" smtClean="0"/>
            </a:lvl1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a:p>
            <a:pPr lvl="0"/>
            <a:endParaRPr lang="en-US" dirty="0"/>
          </a:p>
          <a:p>
            <a:pPr lvl="0"/>
            <a:endParaRPr lang="en-US" dirty="0"/>
          </a:p>
          <a:p>
            <a:pPr lvl="0"/>
            <a:endParaRPr lang="en-US" dirty="0"/>
          </a:p>
        </p:txBody>
      </p:sp>
      <p:sp>
        <p:nvSpPr>
          <p:cNvPr id="4" name="Content Placeholder 3"/>
          <p:cNvSpPr>
            <a:spLocks noGrp="1"/>
          </p:cNvSpPr>
          <p:nvPr>
            <p:ph sz="half" idx="2" hasCustomPrompt="1"/>
          </p:nvPr>
        </p:nvSpPr>
        <p:spPr>
          <a:xfrm>
            <a:off x="4648199" y="731520"/>
            <a:ext cx="4041775" cy="3900805"/>
          </a:xfrm>
        </p:spPr>
        <p:txBody>
          <a:bodyPr vert="horz" lIns="0" tIns="45717" rIns="0" bIns="45717" rtlCol="0">
            <a:noAutofit/>
          </a:bodyPr>
          <a:lstStyle>
            <a:lvl1pPr marL="0" indent="0">
              <a:buNone/>
              <a:defRPr lang="en-US" dirty="0" smtClean="0"/>
            </a:lvl1pPr>
            <a:lvl2pPr>
              <a:defRPr lang="en-US" dirty="0" smtClean="0"/>
            </a:lvl2pPr>
            <a:lvl3pPr>
              <a:defRPr lang="en-US" dirty="0" smtClean="0"/>
            </a:lvl3pPr>
            <a:lvl4pPr>
              <a:defRPr lang="en-US" dirty="0" smtClean="0"/>
            </a:lvl4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2060674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with Full Image R">
    <p:spTree>
      <p:nvGrpSpPr>
        <p:cNvPr id="1" name=""/>
        <p:cNvGrpSpPr/>
        <p:nvPr/>
      </p:nvGrpSpPr>
      <p:grpSpPr>
        <a:xfrm>
          <a:off x="0" y="0"/>
          <a:ext cx="0" cy="0"/>
          <a:chOff x="0" y="0"/>
          <a:chExt cx="0" cy="0"/>
        </a:xfrm>
      </p:grpSpPr>
      <p:sp>
        <p:nvSpPr>
          <p:cNvPr id="6" name="Rectangle 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454025" y="274320"/>
            <a:ext cx="5029200" cy="457200"/>
          </a:xfrm>
          <a:prstGeom prst="rect">
            <a:avLst/>
          </a:prstGeom>
        </p:spPr>
        <p:txBody>
          <a:bodyPr vert="horz" lIns="0" tIns="45720" rIns="0" bIns="45720" rtlCol="0" anchor="ctr">
            <a:noAutofit/>
          </a:bodyPr>
          <a:lstStyle>
            <a:lvl1pPr>
              <a:defRPr>
                <a:solidFill>
                  <a:schemeClr val="bg2">
                    <a:lumMod val="25000"/>
                  </a:schemeClr>
                </a:solidFill>
              </a:defRPr>
            </a:lvl1pPr>
          </a:lstStyle>
          <a:p>
            <a:r>
              <a:rPr lang="en-US" dirty="0"/>
              <a:t>Click to Edit Master Title Style</a:t>
            </a:r>
          </a:p>
        </p:txBody>
      </p:sp>
      <p:sp>
        <p:nvSpPr>
          <p:cNvPr id="5" name="Text Placeholder 2"/>
          <p:cNvSpPr>
            <a:spLocks noGrp="1" noChangeAspect="1"/>
          </p:cNvSpPr>
          <p:nvPr>
            <p:ph idx="1" hasCustomPrompt="1"/>
          </p:nvPr>
        </p:nvSpPr>
        <p:spPr>
          <a:xfrm>
            <a:off x="454025" y="731520"/>
            <a:ext cx="5029200" cy="3663248"/>
          </a:xfrm>
          <a:prstGeom prst="rect">
            <a:avLst/>
          </a:prstGeom>
        </p:spPr>
        <p:txBody>
          <a:bodyPr vert="horz" lIns="0" tIns="45720" rIns="0" bIns="45720" rtlCol="0">
            <a:noAutofit/>
          </a:bodyPr>
          <a:lstStyle>
            <a:lvl1pPr>
              <a:defRPr lang="en-US" dirty="0" smtClean="0"/>
            </a:lvl1pPr>
            <a:lvl2pPr>
              <a:defRPr lang="en-US" dirty="0" smtClean="0"/>
            </a:lvl2pPr>
            <a:lvl3pPr>
              <a:defRPr lang="en-US" dirty="0" smtClean="0"/>
            </a:lvl3pPr>
            <a:lvl4pPr>
              <a:defRPr lang="en-US" dirty="0" smtClean="0"/>
            </a:lvl4pPr>
          </a:lstStyle>
          <a:p>
            <a:pPr lvl="0">
              <a:lnSpc>
                <a:spcPct val="90000"/>
              </a:lnSpc>
            </a:pPr>
            <a:r>
              <a:rPr lang="en-US" dirty="0"/>
              <a:t>Master text styles</a:t>
            </a:r>
          </a:p>
          <a:p>
            <a:pPr lvl="1"/>
            <a:r>
              <a:rPr lang="en-US" dirty="0"/>
              <a:t>Second level</a:t>
            </a:r>
          </a:p>
          <a:p>
            <a:pPr lvl="2"/>
            <a:r>
              <a:rPr lang="en-US" dirty="0"/>
              <a:t>Third level</a:t>
            </a:r>
          </a:p>
          <a:p>
            <a:pPr lvl="3"/>
            <a:r>
              <a:rPr lang="en-US" dirty="0"/>
              <a:t>Fourth level</a:t>
            </a:r>
          </a:p>
          <a:p>
            <a:pPr lvl="0">
              <a:lnSpc>
                <a:spcPct val="90000"/>
              </a:lnSpc>
            </a:pPr>
            <a:endParaRPr lang="en-US" dirty="0"/>
          </a:p>
        </p:txBody>
      </p:sp>
      <p:sp>
        <p:nvSpPr>
          <p:cNvPr id="12" name="Picture Placeholder 11"/>
          <p:cNvSpPr>
            <a:spLocks noGrp="1"/>
          </p:cNvSpPr>
          <p:nvPr>
            <p:ph type="pic" sz="quarter" idx="10" hasCustomPrompt="1"/>
          </p:nvPr>
        </p:nvSpPr>
        <p:spPr>
          <a:xfrm>
            <a:off x="5719664" y="-8606"/>
            <a:ext cx="3429000" cy="5152106"/>
          </a:xfrm>
          <a:solidFill>
            <a:schemeClr val="bg1">
              <a:lumMod val="95000"/>
            </a:schemeClr>
          </a:solidFill>
          <a:ln>
            <a:noFill/>
          </a:ln>
        </p:spPr>
        <p:txBody>
          <a:bodyPr vert="horz" lIns="0" tIns="45717" rIns="0" bIns="45717" rtlCol="0" anchor="ctr">
            <a:noAutofit/>
          </a:bodyPr>
          <a:lstStyle>
            <a:lvl1pPr marL="182880" indent="-182880" algn="ctr">
              <a:buNone/>
              <a:defRPr lang="en-US" sz="1400" spc="0" dirty="0" smtClean="0"/>
            </a:lvl1pPr>
          </a:lstStyle>
          <a:p>
            <a:pPr marL="0" lvl="0" indent="0" algn="ctr"/>
            <a:r>
              <a:rPr lang="en-US" dirty="0"/>
              <a:t>Drag or insert full bleed image</a:t>
            </a:r>
            <a:br>
              <a:rPr lang="en-US" dirty="0"/>
            </a:br>
            <a:r>
              <a:rPr lang="en-US" dirty="0"/>
              <a:t>Use minimum height 1690 px</a:t>
            </a:r>
          </a:p>
        </p:txBody>
      </p:sp>
      <p:sp>
        <p:nvSpPr>
          <p:cNvPr id="8"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
        <p:nvSpPr>
          <p:cNvPr id="7"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1603410643"/>
      </p:ext>
    </p:extLst>
  </p:cSld>
  <p:clrMapOvr>
    <a:masterClrMapping/>
  </p:clrMapOvr>
  <p:extLst mod="1">
    <p:ext uri="{DCECCB84-F9BA-43D5-87BE-67443E8EF086}">
      <p15:sldGuideLst xmlns:p15="http://schemas.microsoft.com/office/powerpoint/2012/main">
        <p15:guide id="2" pos="29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_1 Line Headin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4025" y="274320"/>
            <a:ext cx="8229600" cy="457200"/>
          </a:xfrm>
          <a:prstGeom prst="rect">
            <a:avLst/>
          </a:prstGeom>
        </p:spPr>
        <p:txBody>
          <a:bodyPr vert="horz" lIns="0" tIns="45720" rIns="0" bIns="45720" rtlCol="0" anchor="ctr">
            <a:noAutofit/>
          </a:bodyPr>
          <a:lstStyle>
            <a:lvl1pPr>
              <a:defRPr lang="en-US" dirty="0"/>
            </a:lvl1pPr>
          </a:lstStyle>
          <a:p>
            <a:pPr lvl="0"/>
            <a:r>
              <a:rPr lang="en-US" dirty="0"/>
              <a:t>Click to Edit Master Title Style</a:t>
            </a:r>
          </a:p>
        </p:txBody>
      </p:sp>
      <p:sp>
        <p:nvSpPr>
          <p:cNvPr id="5" name="Text Placeholder 2"/>
          <p:cNvSpPr>
            <a:spLocks noGrp="1"/>
          </p:cNvSpPr>
          <p:nvPr>
            <p:ph idx="1" hasCustomPrompt="1"/>
          </p:nvPr>
        </p:nvSpPr>
        <p:spPr>
          <a:xfrm>
            <a:off x="454025" y="731520"/>
            <a:ext cx="8229600" cy="3672205"/>
          </a:xfrm>
          <a:prstGeom prst="rect">
            <a:avLst/>
          </a:prstGeom>
        </p:spPr>
        <p:txBody>
          <a:bodyPr vert="horz" lIns="0" tIns="45717" rIns="0" bIns="45717" rtlCol="0">
            <a:noAutofit/>
          </a:bodyPr>
          <a:lstStyle>
            <a:lvl1pPr>
              <a:defRPr lang="en-US" dirty="0" smtClean="0"/>
            </a:lvl1pPr>
            <a:lvl2pPr>
              <a:defRPr lang="en-US" dirty="0" smtClean="0"/>
            </a:lvl2pPr>
            <a:lvl3pPr>
              <a:defRPr lang="en-US" dirty="0" smtClean="0"/>
            </a:lvl3pPr>
            <a:lvl4pPr>
              <a:defRPr lang="en-US" dirty="0" smtClean="0"/>
            </a:lvl4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a:p>
            <a:pPr lvl="0"/>
            <a:endParaRPr lang="en-US" dirty="0"/>
          </a:p>
          <a:p>
            <a:pPr lvl="0"/>
            <a:endParaRPr lang="en-US" dirty="0"/>
          </a:p>
        </p:txBody>
      </p:sp>
      <p:sp>
        <p:nvSpPr>
          <p:cNvPr id="16" name="Rectangle 1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Tree>
    <p:extLst>
      <p:ext uri="{BB962C8B-B14F-4D97-AF65-F5344CB8AC3E}">
        <p14:creationId xmlns:p14="http://schemas.microsoft.com/office/powerpoint/2010/main" val="418205786"/>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ext with Full Image R">
    <p:spTree>
      <p:nvGrpSpPr>
        <p:cNvPr id="1" name=""/>
        <p:cNvGrpSpPr/>
        <p:nvPr/>
      </p:nvGrpSpPr>
      <p:grpSpPr>
        <a:xfrm>
          <a:off x="0" y="0"/>
          <a:ext cx="0" cy="0"/>
          <a:chOff x="0" y="0"/>
          <a:chExt cx="0" cy="0"/>
        </a:xfrm>
      </p:grpSpPr>
      <p:sp>
        <p:nvSpPr>
          <p:cNvPr id="6" name="Rectangle 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454025" y="274320"/>
            <a:ext cx="5029200" cy="457200"/>
          </a:xfrm>
          <a:prstGeom prst="rect">
            <a:avLst/>
          </a:prstGeom>
        </p:spPr>
        <p:txBody>
          <a:bodyPr vert="horz" lIns="0" tIns="45720" rIns="0" bIns="45720" rtlCol="0" anchor="ctr">
            <a:noAutofit/>
          </a:bodyPr>
          <a:lstStyle>
            <a:lvl1pPr>
              <a:defRPr>
                <a:solidFill>
                  <a:schemeClr val="bg2">
                    <a:lumMod val="25000"/>
                  </a:schemeClr>
                </a:solidFill>
              </a:defRPr>
            </a:lvl1pPr>
          </a:lstStyle>
          <a:p>
            <a:r>
              <a:rPr lang="en-US" dirty="0"/>
              <a:t>Click to Edit Master Title Style</a:t>
            </a:r>
          </a:p>
        </p:txBody>
      </p:sp>
      <p:sp>
        <p:nvSpPr>
          <p:cNvPr id="5" name="Text Placeholder 2"/>
          <p:cNvSpPr>
            <a:spLocks noGrp="1" noChangeAspect="1"/>
          </p:cNvSpPr>
          <p:nvPr>
            <p:ph idx="1" hasCustomPrompt="1"/>
          </p:nvPr>
        </p:nvSpPr>
        <p:spPr>
          <a:xfrm>
            <a:off x="454025" y="731520"/>
            <a:ext cx="5029200" cy="3663248"/>
          </a:xfrm>
          <a:prstGeom prst="rect">
            <a:avLst/>
          </a:prstGeom>
        </p:spPr>
        <p:txBody>
          <a:bodyPr vert="horz" lIns="0" tIns="45720" rIns="0" bIns="45720" rtlCol="0">
            <a:noAutofit/>
          </a:bodyPr>
          <a:lstStyle>
            <a:lvl1pPr>
              <a:defRPr lang="en-US" dirty="0" smtClean="0"/>
            </a:lvl1pPr>
            <a:lvl2pPr>
              <a:defRPr lang="en-US" dirty="0" smtClean="0"/>
            </a:lvl2pPr>
            <a:lvl3pPr>
              <a:defRPr lang="en-US" dirty="0" smtClean="0"/>
            </a:lvl3pPr>
            <a:lvl4pPr>
              <a:defRPr lang="en-US" dirty="0" smtClean="0"/>
            </a:lvl4pPr>
          </a:lstStyle>
          <a:p>
            <a:pPr lvl="0">
              <a:lnSpc>
                <a:spcPct val="90000"/>
              </a:lnSpc>
            </a:pPr>
            <a:r>
              <a:rPr lang="en-US" dirty="0"/>
              <a:t>Master text styles</a:t>
            </a:r>
          </a:p>
          <a:p>
            <a:pPr lvl="1"/>
            <a:r>
              <a:rPr lang="en-US" dirty="0"/>
              <a:t>Second level</a:t>
            </a:r>
          </a:p>
          <a:p>
            <a:pPr lvl="2"/>
            <a:r>
              <a:rPr lang="en-US" dirty="0"/>
              <a:t>Third level</a:t>
            </a:r>
          </a:p>
          <a:p>
            <a:pPr lvl="3"/>
            <a:r>
              <a:rPr lang="en-US" dirty="0"/>
              <a:t>Fourth level</a:t>
            </a:r>
          </a:p>
          <a:p>
            <a:pPr lvl="0">
              <a:lnSpc>
                <a:spcPct val="90000"/>
              </a:lnSpc>
            </a:pPr>
            <a:endParaRPr lang="en-US" dirty="0"/>
          </a:p>
        </p:txBody>
      </p:sp>
      <p:sp>
        <p:nvSpPr>
          <p:cNvPr id="12" name="Picture Placeholder 11"/>
          <p:cNvSpPr>
            <a:spLocks noGrp="1"/>
          </p:cNvSpPr>
          <p:nvPr>
            <p:ph type="pic" sz="quarter" idx="10" hasCustomPrompt="1"/>
          </p:nvPr>
        </p:nvSpPr>
        <p:spPr>
          <a:xfrm>
            <a:off x="5719664" y="-8606"/>
            <a:ext cx="3429000" cy="5152106"/>
          </a:xfrm>
          <a:solidFill>
            <a:schemeClr val="bg1">
              <a:lumMod val="95000"/>
            </a:schemeClr>
          </a:solidFill>
          <a:ln>
            <a:noFill/>
          </a:ln>
        </p:spPr>
        <p:txBody>
          <a:bodyPr vert="horz" lIns="0" tIns="45717" rIns="0" bIns="45717" rtlCol="0" anchor="ctr">
            <a:noAutofit/>
          </a:bodyPr>
          <a:lstStyle>
            <a:lvl1pPr marL="182880" indent="-182880" algn="ctr">
              <a:buNone/>
              <a:defRPr lang="en-US" sz="1400" spc="0" dirty="0" smtClean="0"/>
            </a:lvl1pPr>
          </a:lstStyle>
          <a:p>
            <a:pPr marL="0" lvl="0" indent="0" algn="ctr"/>
            <a:r>
              <a:rPr lang="en-US" dirty="0"/>
              <a:t>Drag or insert full bleed image</a:t>
            </a:r>
            <a:br>
              <a:rPr lang="en-US" dirty="0"/>
            </a:br>
            <a:r>
              <a:rPr lang="en-US" dirty="0"/>
              <a:t>Use minimum height 1690 px</a:t>
            </a:r>
          </a:p>
        </p:txBody>
      </p:sp>
      <p:sp>
        <p:nvSpPr>
          <p:cNvPr id="8"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solidFill>
                  <a:schemeClr val="bg1"/>
                </a:solidFill>
              </a:rPr>
              <a:t>ni.com</a:t>
            </a:r>
          </a:p>
        </p:txBody>
      </p:sp>
      <p:sp>
        <p:nvSpPr>
          <p:cNvPr id="7"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999507524"/>
      </p:ext>
    </p:extLst>
  </p:cSld>
  <p:clrMapOvr>
    <a:masterClrMapping/>
  </p:clrMapOvr>
  <p:extLst mod="1">
    <p:ext uri="{DCECCB84-F9BA-43D5-87BE-67443E8EF086}">
      <p15:sldGuideLst xmlns:p15="http://schemas.microsoft.com/office/powerpoint/2012/main">
        <p15:guide id="2" pos="29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xt with Full Image L">
    <p:spTree>
      <p:nvGrpSpPr>
        <p:cNvPr id="1" name=""/>
        <p:cNvGrpSpPr/>
        <p:nvPr/>
      </p:nvGrpSpPr>
      <p:grpSpPr>
        <a:xfrm>
          <a:off x="0" y="0"/>
          <a:ext cx="0" cy="0"/>
          <a:chOff x="0" y="0"/>
          <a:chExt cx="0" cy="0"/>
        </a:xfrm>
      </p:grpSpPr>
      <p:sp>
        <p:nvSpPr>
          <p:cNvPr id="6" name="Rectangle 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3660774" y="292608"/>
            <a:ext cx="5029200" cy="429768"/>
          </a:xfrm>
          <a:prstGeom prst="rect">
            <a:avLst/>
          </a:prstGeom>
        </p:spPr>
        <p:txBody>
          <a:bodyPr vert="horz" lIns="0" tIns="45720" rIns="0" bIns="45720" rtlCol="0" anchor="ctr">
            <a:noAutofit/>
          </a:bodyPr>
          <a:lstStyle>
            <a:lvl1pPr>
              <a:defRPr>
                <a:solidFill>
                  <a:schemeClr val="bg2">
                    <a:lumMod val="25000"/>
                  </a:schemeClr>
                </a:solidFill>
              </a:defRPr>
            </a:lvl1pPr>
          </a:lstStyle>
          <a:p>
            <a:r>
              <a:rPr lang="en-US" dirty="0"/>
              <a:t>Click to Edit Master Title Style</a:t>
            </a:r>
          </a:p>
        </p:txBody>
      </p:sp>
      <p:sp>
        <p:nvSpPr>
          <p:cNvPr id="5" name="Text Placeholder 2"/>
          <p:cNvSpPr>
            <a:spLocks noGrp="1"/>
          </p:cNvSpPr>
          <p:nvPr>
            <p:ph idx="1" hasCustomPrompt="1"/>
          </p:nvPr>
        </p:nvSpPr>
        <p:spPr>
          <a:xfrm>
            <a:off x="3660775" y="732080"/>
            <a:ext cx="5029200" cy="3905233"/>
          </a:xfrm>
          <a:prstGeom prst="rect">
            <a:avLst/>
          </a:prstGeom>
        </p:spPr>
        <p:txBody>
          <a:bodyPr vert="horz" lIns="0" tIns="45720" rIns="0" bIns="45720" rtlCol="0">
            <a:noAutofit/>
          </a:bodyPr>
          <a:lstStyle>
            <a:lvl1pPr>
              <a:lnSpc>
                <a:spcPct val="90000"/>
              </a:lnSpc>
              <a:defRPr lang="en-US" dirty="0" smtClean="0"/>
            </a:lvl1pPr>
          </a:lstStyle>
          <a:p>
            <a:pPr lvl="0">
              <a:lnSpc>
                <a:spcPct val="90000"/>
              </a:lnSpc>
            </a:pPr>
            <a:r>
              <a:rPr lang="en-US" dirty="0"/>
              <a:t>Master text styles</a:t>
            </a:r>
          </a:p>
          <a:p>
            <a:pPr lvl="1"/>
            <a:r>
              <a:rPr lang="en-US" dirty="0"/>
              <a:t>Second level</a:t>
            </a:r>
          </a:p>
          <a:p>
            <a:pPr lvl="2"/>
            <a:r>
              <a:rPr lang="en-US" dirty="0"/>
              <a:t>Third level</a:t>
            </a:r>
          </a:p>
          <a:p>
            <a:pPr lvl="3"/>
            <a:r>
              <a:rPr lang="en-US" dirty="0"/>
              <a:t>Fourth level</a:t>
            </a:r>
          </a:p>
          <a:p>
            <a:pPr lvl="3"/>
            <a:endParaRPr lang="en-US" dirty="0"/>
          </a:p>
        </p:txBody>
      </p:sp>
      <p:sp>
        <p:nvSpPr>
          <p:cNvPr id="12" name="Picture Placeholder 11"/>
          <p:cNvSpPr>
            <a:spLocks noGrp="1"/>
          </p:cNvSpPr>
          <p:nvPr>
            <p:ph type="pic" sz="quarter" idx="10" hasCustomPrompt="1"/>
          </p:nvPr>
        </p:nvSpPr>
        <p:spPr>
          <a:xfrm>
            <a:off x="0" y="0"/>
            <a:ext cx="3429000" cy="5143500"/>
          </a:xfrm>
          <a:solidFill>
            <a:schemeClr val="bg1">
              <a:lumMod val="95000"/>
            </a:schemeClr>
          </a:solidFill>
          <a:ln>
            <a:noFill/>
          </a:ln>
        </p:spPr>
        <p:txBody>
          <a:bodyPr vert="horz" lIns="0" tIns="45717" rIns="0" bIns="45717" rtlCol="0" anchor="ctr">
            <a:noAutofit/>
          </a:bodyPr>
          <a:lstStyle>
            <a:lvl1pPr marL="182880" indent="-182880" algn="ctr">
              <a:buNone/>
              <a:defRPr lang="en-US" sz="1400" spc="0" dirty="0" smtClean="0"/>
            </a:lvl1pPr>
          </a:lstStyle>
          <a:p>
            <a:pPr marL="0" lvl="0" indent="0" algn="ctr"/>
            <a:r>
              <a:rPr lang="en-US" dirty="0"/>
              <a:t>Drag or insert full bleed image</a:t>
            </a:r>
            <a:br>
              <a:rPr lang="en-US" dirty="0"/>
            </a:br>
            <a:r>
              <a:rPr lang="en-US" dirty="0"/>
              <a:t>Use minimum height 1690 px</a:t>
            </a:r>
          </a:p>
        </p:txBody>
      </p:sp>
      <p:sp>
        <p:nvSpPr>
          <p:cNvPr id="8"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
        <p:nvSpPr>
          <p:cNvPr id="7"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2017373300"/>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NI Product Focused with Image R">
    <p:spTree>
      <p:nvGrpSpPr>
        <p:cNvPr id="1" name=""/>
        <p:cNvGrpSpPr/>
        <p:nvPr/>
      </p:nvGrpSpPr>
      <p:grpSpPr>
        <a:xfrm>
          <a:off x="0" y="0"/>
          <a:ext cx="0" cy="0"/>
          <a:chOff x="0" y="0"/>
          <a:chExt cx="0" cy="0"/>
        </a:xfrm>
      </p:grpSpPr>
      <p:sp>
        <p:nvSpPr>
          <p:cNvPr id="6" name="Rectangle 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454025" y="274320"/>
            <a:ext cx="5029200" cy="457200"/>
          </a:xfrm>
          <a:prstGeom prst="rect">
            <a:avLst/>
          </a:prstGeom>
        </p:spPr>
        <p:txBody>
          <a:bodyPr vert="horz" lIns="0" tIns="45720" rIns="0" bIns="45720" rtlCol="0" anchor="ctr">
            <a:noAutofit/>
          </a:bodyPr>
          <a:lstStyle>
            <a:lvl1pPr>
              <a:defRPr>
                <a:solidFill>
                  <a:schemeClr val="bg2">
                    <a:lumMod val="25000"/>
                  </a:schemeClr>
                </a:solidFill>
              </a:defRPr>
            </a:lvl1pPr>
          </a:lstStyle>
          <a:p>
            <a:r>
              <a:rPr lang="en-US" dirty="0"/>
              <a:t>Product Focused Slide Heading</a:t>
            </a:r>
          </a:p>
        </p:txBody>
      </p:sp>
      <p:sp>
        <p:nvSpPr>
          <p:cNvPr id="5" name="Text Placeholder 2"/>
          <p:cNvSpPr>
            <a:spLocks noGrp="1" noChangeAspect="1"/>
          </p:cNvSpPr>
          <p:nvPr>
            <p:ph idx="1" hasCustomPrompt="1"/>
          </p:nvPr>
        </p:nvSpPr>
        <p:spPr>
          <a:xfrm>
            <a:off x="454025" y="731520"/>
            <a:ext cx="5029200" cy="3663248"/>
          </a:xfrm>
          <a:prstGeom prst="rect">
            <a:avLst/>
          </a:prstGeom>
        </p:spPr>
        <p:txBody>
          <a:bodyPr vert="horz" lIns="0" tIns="45720" rIns="0" bIns="45720" rtlCol="0">
            <a:noAutofit/>
          </a:bodyPr>
          <a:lstStyle>
            <a:lvl1pPr>
              <a:defRPr lang="en-US" dirty="0"/>
            </a:lvl1pPr>
            <a:lvl2pPr>
              <a:defRPr lang="en-US" dirty="0" smtClean="0"/>
            </a:lvl2pPr>
            <a:lvl3pPr>
              <a:defRPr lang="en-US" dirty="0" smtClean="0"/>
            </a:lvl3pPr>
            <a:lvl4pPr>
              <a:defRPr lang="en-US" dirty="0" smtClean="0"/>
            </a:lvl4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a:p>
            <a:pPr lvl="0"/>
            <a:endParaRPr lang="en-US" dirty="0"/>
          </a:p>
          <a:p>
            <a:pPr lvl="0"/>
            <a:endParaRPr lang="en-US" dirty="0"/>
          </a:p>
          <a:p>
            <a:pPr lvl="0"/>
            <a:endParaRPr lang="en-US" dirty="0"/>
          </a:p>
          <a:p>
            <a:pPr lvl="0">
              <a:lnSpc>
                <a:spcPct val="90000"/>
              </a:lnSpc>
            </a:pPr>
            <a:endParaRPr lang="en-US" dirty="0"/>
          </a:p>
        </p:txBody>
      </p:sp>
      <p:sp>
        <p:nvSpPr>
          <p:cNvPr id="12" name="Picture Placeholder 11"/>
          <p:cNvSpPr>
            <a:spLocks noGrp="1"/>
          </p:cNvSpPr>
          <p:nvPr>
            <p:ph type="pic" sz="quarter" idx="10" hasCustomPrompt="1"/>
          </p:nvPr>
        </p:nvSpPr>
        <p:spPr>
          <a:xfrm>
            <a:off x="5719664" y="274320"/>
            <a:ext cx="2979168" cy="4120448"/>
          </a:xfrm>
          <a:solidFill>
            <a:schemeClr val="bg1">
              <a:lumMod val="95000"/>
            </a:schemeClr>
          </a:solidFill>
          <a:ln>
            <a:noFill/>
          </a:ln>
        </p:spPr>
        <p:txBody>
          <a:bodyPr anchor="ctr"/>
          <a:lstStyle>
            <a:lvl1pPr marL="0" indent="0" algn="ctr">
              <a:buNone/>
              <a:defRPr sz="1400" spc="0" baseline="0">
                <a:solidFill>
                  <a:schemeClr val="bg2">
                    <a:lumMod val="25000"/>
                  </a:schemeClr>
                </a:solidFill>
              </a:defRPr>
            </a:lvl1pPr>
          </a:lstStyle>
          <a:p>
            <a:r>
              <a:rPr lang="en-US" dirty="0"/>
              <a:t>Drag or insert image</a:t>
            </a:r>
            <a:br>
              <a:rPr lang="en-US" dirty="0"/>
            </a:br>
            <a:r>
              <a:rPr lang="en-US" dirty="0"/>
              <a:t>Use minimum height 1690 px</a:t>
            </a:r>
          </a:p>
        </p:txBody>
      </p:sp>
      <p:sp>
        <p:nvSpPr>
          <p:cNvPr id="8"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
        <p:nvSpPr>
          <p:cNvPr id="7"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1591457513"/>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NI Product Focused with Image L">
    <p:spTree>
      <p:nvGrpSpPr>
        <p:cNvPr id="1" name=""/>
        <p:cNvGrpSpPr/>
        <p:nvPr/>
      </p:nvGrpSpPr>
      <p:grpSpPr>
        <a:xfrm>
          <a:off x="0" y="0"/>
          <a:ext cx="0" cy="0"/>
          <a:chOff x="0" y="0"/>
          <a:chExt cx="0" cy="0"/>
        </a:xfrm>
      </p:grpSpPr>
      <p:sp>
        <p:nvSpPr>
          <p:cNvPr id="6" name="Rectangle 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3660774" y="292608"/>
            <a:ext cx="5029200" cy="429768"/>
          </a:xfrm>
          <a:prstGeom prst="rect">
            <a:avLst/>
          </a:prstGeom>
        </p:spPr>
        <p:txBody>
          <a:bodyPr vert="horz" lIns="0" tIns="45720" rIns="0" bIns="45720" rtlCol="0" anchor="ctr">
            <a:noAutofit/>
          </a:bodyPr>
          <a:lstStyle>
            <a:lvl1pPr>
              <a:defRPr>
                <a:solidFill>
                  <a:schemeClr val="bg2">
                    <a:lumMod val="25000"/>
                  </a:schemeClr>
                </a:solidFill>
              </a:defRPr>
            </a:lvl1pPr>
          </a:lstStyle>
          <a:p>
            <a:r>
              <a:rPr lang="en-US" dirty="0"/>
              <a:t>Product Focused Slide Heading</a:t>
            </a:r>
          </a:p>
        </p:txBody>
      </p:sp>
      <p:sp>
        <p:nvSpPr>
          <p:cNvPr id="5" name="Text Placeholder 2"/>
          <p:cNvSpPr>
            <a:spLocks noGrp="1"/>
          </p:cNvSpPr>
          <p:nvPr>
            <p:ph idx="1" hasCustomPrompt="1"/>
          </p:nvPr>
        </p:nvSpPr>
        <p:spPr>
          <a:xfrm>
            <a:off x="3660775" y="732080"/>
            <a:ext cx="5029200" cy="3905233"/>
          </a:xfrm>
          <a:prstGeom prst="rect">
            <a:avLst/>
          </a:prstGeom>
        </p:spPr>
        <p:txBody>
          <a:bodyPr vert="horz" lIns="0" tIns="45720" rIns="0" bIns="45720" rtlCol="0">
            <a:noAutofit/>
          </a:bodyPr>
          <a:lstStyle>
            <a:lvl1pPr>
              <a:lnSpc>
                <a:spcPct val="90000"/>
              </a:lnSpc>
              <a:defRPr lang="en-US" dirty="0" smtClean="0"/>
            </a:lvl1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p:txBody>
      </p:sp>
      <p:sp>
        <p:nvSpPr>
          <p:cNvPr id="12" name="Picture Placeholder 11"/>
          <p:cNvSpPr>
            <a:spLocks noGrp="1"/>
          </p:cNvSpPr>
          <p:nvPr>
            <p:ph type="pic" sz="quarter" idx="10" hasCustomPrompt="1"/>
          </p:nvPr>
        </p:nvSpPr>
        <p:spPr>
          <a:xfrm>
            <a:off x="445168" y="302313"/>
            <a:ext cx="2983832" cy="4335000"/>
          </a:xfrm>
          <a:solidFill>
            <a:schemeClr val="bg1">
              <a:lumMod val="95000"/>
            </a:schemeClr>
          </a:solidFill>
          <a:ln>
            <a:noFill/>
          </a:ln>
        </p:spPr>
        <p:txBody>
          <a:bodyPr vert="horz" lIns="0" tIns="45717" rIns="0" bIns="45717" rtlCol="0" anchor="ctr">
            <a:noAutofit/>
          </a:bodyPr>
          <a:lstStyle>
            <a:lvl1pPr marL="285750" indent="-285750" algn="ctr">
              <a:buFont typeface="Arial" charset="0"/>
              <a:buNone/>
              <a:defRPr lang="en-US" sz="1400" spc="0" dirty="0" smtClean="0"/>
            </a:lvl1pPr>
          </a:lstStyle>
          <a:p>
            <a:pPr marL="0" lvl="0" indent="0" algn="ctr"/>
            <a:r>
              <a:rPr lang="en-US" dirty="0"/>
              <a:t>Drag or insert image</a:t>
            </a:r>
            <a:br>
              <a:rPr lang="en-US" dirty="0"/>
            </a:br>
            <a:r>
              <a:rPr lang="en-US" dirty="0"/>
              <a:t>Use minimum height 1690 px</a:t>
            </a:r>
          </a:p>
        </p:txBody>
      </p:sp>
      <p:sp>
        <p:nvSpPr>
          <p:cNvPr id="8"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
        <p:nvSpPr>
          <p:cNvPr id="7"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394802490"/>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_Image Top">
    <p:spTree>
      <p:nvGrpSpPr>
        <p:cNvPr id="1" name=""/>
        <p:cNvGrpSpPr/>
        <p:nvPr/>
      </p:nvGrpSpPr>
      <p:grpSpPr>
        <a:xfrm>
          <a:off x="0" y="0"/>
          <a:ext cx="0" cy="0"/>
          <a:chOff x="0" y="0"/>
          <a:chExt cx="0" cy="0"/>
        </a:xfrm>
      </p:grpSpPr>
      <p:sp>
        <p:nvSpPr>
          <p:cNvPr id="8" name="Rectangle 7"/>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454025" y="2231136"/>
            <a:ext cx="8235949" cy="432068"/>
          </a:xfrm>
          <a:prstGeom prst="rect">
            <a:avLst/>
          </a:prstGeom>
        </p:spPr>
        <p:txBody>
          <a:bodyPr vert="horz" lIns="0" tIns="45720" rIns="0" bIns="45720" rtlCol="0" anchor="ctr">
            <a:noAutofit/>
          </a:bodyPr>
          <a:lstStyle/>
          <a:p>
            <a:r>
              <a:rPr lang="en-US" dirty="0"/>
              <a:t>Click to Edit Master Title Style</a:t>
            </a:r>
          </a:p>
        </p:txBody>
      </p:sp>
      <p:sp>
        <p:nvSpPr>
          <p:cNvPr id="5" name="Text Placeholder 2"/>
          <p:cNvSpPr>
            <a:spLocks noGrp="1" noChangeAspect="1"/>
          </p:cNvSpPr>
          <p:nvPr>
            <p:ph idx="1" hasCustomPrompt="1"/>
          </p:nvPr>
        </p:nvSpPr>
        <p:spPr>
          <a:xfrm>
            <a:off x="454024" y="2706624"/>
            <a:ext cx="8235951" cy="1554654"/>
          </a:xfrm>
          <a:prstGeom prst="rect">
            <a:avLst/>
          </a:prstGeom>
        </p:spPr>
        <p:txBody>
          <a:bodyPr vert="horz" lIns="0" tIns="45720" rIns="0" bIns="45720" rtlCol="0">
            <a:noAutofit/>
          </a:bodyPr>
          <a:lstStyle>
            <a:lvl1pPr>
              <a:defRPr lang="en-US" dirty="0" smtClean="0"/>
            </a:lvl1pPr>
            <a:lvl2pPr>
              <a:defRPr lang="en-US" dirty="0" smtClean="0"/>
            </a:lvl2pPr>
            <a:lvl3pPr>
              <a:defRPr lang="en-US" dirty="0" smtClean="0"/>
            </a:lvl3pPr>
            <a:lvl4pPr>
              <a:defRPr lang="en-US" dirty="0" smtClean="0"/>
            </a:lvl4pPr>
          </a:lstStyle>
          <a:p>
            <a:pPr lvl="0">
              <a:lnSpc>
                <a:spcPct val="90000"/>
              </a:lnSpc>
            </a:pPr>
            <a:r>
              <a:rPr lang="en-US" dirty="0"/>
              <a:t>Master text styles</a:t>
            </a:r>
          </a:p>
          <a:p>
            <a:pPr lvl="1"/>
            <a:r>
              <a:rPr lang="en-US" dirty="0"/>
              <a:t>Second level</a:t>
            </a:r>
          </a:p>
          <a:p>
            <a:pPr lvl="2"/>
            <a:r>
              <a:rPr lang="en-US" dirty="0"/>
              <a:t>Third level</a:t>
            </a:r>
          </a:p>
          <a:p>
            <a:pPr lvl="3"/>
            <a:r>
              <a:rPr lang="en-US" dirty="0"/>
              <a:t>Fourth level</a:t>
            </a:r>
          </a:p>
          <a:p>
            <a:pPr lvl="3"/>
            <a:endParaRPr lang="en-US" dirty="0"/>
          </a:p>
        </p:txBody>
      </p:sp>
      <p:sp>
        <p:nvSpPr>
          <p:cNvPr id="7" name="Picture Placeholder 6"/>
          <p:cNvSpPr>
            <a:spLocks noGrp="1"/>
          </p:cNvSpPr>
          <p:nvPr>
            <p:ph type="pic" sz="quarter" idx="10" hasCustomPrompt="1"/>
          </p:nvPr>
        </p:nvSpPr>
        <p:spPr>
          <a:xfrm>
            <a:off x="0" y="73152"/>
            <a:ext cx="9144000" cy="2070100"/>
          </a:xfrm>
          <a:solidFill>
            <a:schemeClr val="bg1">
              <a:lumMod val="95000"/>
            </a:schemeClr>
          </a:solidFill>
          <a:ln>
            <a:noFill/>
          </a:ln>
        </p:spPr>
        <p:txBody>
          <a:bodyPr vert="horz" lIns="0" tIns="45717" rIns="0" bIns="45717" rtlCol="0" anchor="ctr">
            <a:noAutofit/>
          </a:bodyPr>
          <a:lstStyle>
            <a:lvl1pPr marL="182880" indent="-182880" algn="ctr">
              <a:buFontTx/>
              <a:buNone/>
              <a:defRPr lang="en-US" sz="1400" spc="0" dirty="0"/>
            </a:lvl1pPr>
          </a:lstStyle>
          <a:p>
            <a:pPr marL="0" lvl="0" indent="0" algn="ctr">
              <a:buNone/>
            </a:pPr>
            <a:r>
              <a:rPr lang="en-US" dirty="0"/>
              <a:t>Drag or insert image here. Use minimum width 1500 px</a:t>
            </a:r>
          </a:p>
        </p:txBody>
      </p:sp>
      <p:sp>
        <p:nvSpPr>
          <p:cNvPr id="9"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
        <p:nvSpPr>
          <p:cNvPr id="10"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618506448"/>
      </p:ext>
    </p:extLst>
  </p:cSld>
  <p:clrMapOvr>
    <a:masterClrMapping/>
  </p:clrMapOvr>
  <p:extLst mod="1">
    <p:ext uri="{DCECCB84-F9BA-43D5-87BE-67443E8EF086}">
      <p15:sldGuideLst xmlns:p15="http://schemas.microsoft.com/office/powerpoint/2012/main">
        <p15:guide id="1" orient="horz" pos="1609">
          <p15:clr>
            <a:srgbClr val="FBAE40"/>
          </p15:clr>
        </p15:guide>
        <p15:guide id="2" orient="horz" pos="185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ext White_Image Top">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
            <a:ext cx="9144000" cy="2077988"/>
          </a:xfrm>
          <a:solidFill>
            <a:schemeClr val="bg1">
              <a:lumMod val="95000"/>
            </a:schemeClr>
          </a:solidFill>
          <a:ln>
            <a:noFill/>
          </a:ln>
        </p:spPr>
        <p:txBody>
          <a:bodyPr vert="horz" lIns="0" tIns="45717" rIns="0" bIns="45717" rtlCol="0" anchor="ctr">
            <a:noAutofit/>
          </a:bodyPr>
          <a:lstStyle>
            <a:lvl1pPr marL="182880" indent="-182880" algn="ctr">
              <a:buNone/>
              <a:defRPr lang="en-US" sz="1400" spc="0" dirty="0"/>
            </a:lvl1pPr>
          </a:lstStyle>
          <a:p>
            <a:pPr marL="0" lvl="0" indent="0" algn="ctr"/>
            <a:r>
              <a:rPr lang="en-US" dirty="0"/>
              <a:t>Drag or insert image</a:t>
            </a:r>
          </a:p>
        </p:txBody>
      </p:sp>
      <p:sp>
        <p:nvSpPr>
          <p:cNvPr id="6" name="Rectangle 5"/>
          <p:cNvSpPr/>
          <p:nvPr userDrawn="1"/>
        </p:nvSpPr>
        <p:spPr>
          <a:xfrm>
            <a:off x="0" y="2077989"/>
            <a:ext cx="9144000" cy="306551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454025" y="2235493"/>
            <a:ext cx="8235949" cy="432068"/>
          </a:xfrm>
          <a:prstGeom prst="rect">
            <a:avLst/>
          </a:prstGeom>
        </p:spPr>
        <p:txBody>
          <a:bodyPr vert="horz" lIns="0" tIns="45720" rIns="0" bIns="45720" rtlCol="0" anchor="ctr">
            <a:noAutofit/>
          </a:bodyPr>
          <a:lstStyle>
            <a:lvl1pPr>
              <a:defRPr baseline="0">
                <a:solidFill>
                  <a:schemeClr val="bg1"/>
                </a:solidFill>
              </a:defRPr>
            </a:lvl1pPr>
          </a:lstStyle>
          <a:p>
            <a:r>
              <a:rPr lang="en-US" dirty="0"/>
              <a:t>Click to Edit Master Title Style</a:t>
            </a:r>
          </a:p>
        </p:txBody>
      </p:sp>
      <p:sp>
        <p:nvSpPr>
          <p:cNvPr id="5" name="Text Placeholder 2"/>
          <p:cNvSpPr>
            <a:spLocks noGrp="1" noChangeAspect="1"/>
          </p:cNvSpPr>
          <p:nvPr>
            <p:ph idx="1" hasCustomPrompt="1"/>
          </p:nvPr>
        </p:nvSpPr>
        <p:spPr>
          <a:xfrm>
            <a:off x="454024" y="2710982"/>
            <a:ext cx="8235951" cy="1926332"/>
          </a:xfrm>
          <a:prstGeom prst="rect">
            <a:avLst/>
          </a:prstGeom>
        </p:spPr>
        <p:txBody>
          <a:bodyPr vert="horz" lIns="0" tIns="45720" rIns="0" bIns="45720" rtlCol="0">
            <a:noAutofit/>
          </a:bodyPr>
          <a:lstStyle>
            <a:lvl1pPr>
              <a:lnSpc>
                <a:spcPct val="90000"/>
              </a:lnSpc>
              <a:buClr>
                <a:schemeClr val="bg1"/>
              </a:buClr>
              <a:buSzPct val="90000"/>
              <a:defRPr lang="en-US" dirty="0" smtClean="0">
                <a:solidFill>
                  <a:schemeClr val="bg1"/>
                </a:solidFill>
              </a:defRPr>
            </a:lvl1pPr>
            <a:lvl2pPr>
              <a:buClr>
                <a:schemeClr val="bg1"/>
              </a:buClr>
              <a:buSzPct val="90000"/>
              <a:defRPr lang="en-US" dirty="0" smtClean="0">
                <a:solidFill>
                  <a:schemeClr val="bg1"/>
                </a:solidFill>
              </a:defRPr>
            </a:lvl2pPr>
            <a:lvl3pPr>
              <a:buClr>
                <a:schemeClr val="bg1"/>
              </a:buClr>
              <a:buSzPct val="90000"/>
              <a:defRPr lang="en-US" dirty="0" smtClean="0">
                <a:solidFill>
                  <a:schemeClr val="bg1"/>
                </a:solidFill>
              </a:defRPr>
            </a:lvl3pPr>
            <a:lvl4pPr>
              <a:buClr>
                <a:schemeClr val="bg1"/>
              </a:buClr>
              <a:buSzPct val="90000"/>
              <a:defRPr lang="en-US" dirty="0" smtClean="0">
                <a:solidFill>
                  <a:schemeClr val="bg1"/>
                </a:solidFill>
              </a:defRPr>
            </a:lvl4pPr>
            <a:lvl5pPr>
              <a:buClr>
                <a:schemeClr val="bg1"/>
              </a:buClr>
              <a:buSzPct val="90000"/>
              <a:defRPr lang="en-US" dirty="0">
                <a:solidFill>
                  <a:schemeClr val="bg1"/>
                </a:solidFill>
              </a:defRPr>
            </a:lvl5pPr>
          </a:lstStyle>
          <a:p>
            <a:pPr lvl="0">
              <a:lnSpc>
                <a:spcPct val="90000"/>
              </a:lnSpc>
            </a:pPr>
            <a:r>
              <a:rPr lang="en-US" dirty="0"/>
              <a:t>Master text styles</a:t>
            </a:r>
          </a:p>
          <a:p>
            <a:pPr lvl="1"/>
            <a:r>
              <a:rPr lang="en-US" dirty="0"/>
              <a:t>Second level</a:t>
            </a:r>
          </a:p>
          <a:p>
            <a:pPr lvl="2"/>
            <a:r>
              <a:rPr lang="en-US" dirty="0"/>
              <a:t>Third level</a:t>
            </a:r>
          </a:p>
          <a:p>
            <a:pPr lvl="3"/>
            <a:r>
              <a:rPr lang="en-US" dirty="0"/>
              <a:t>Fourth level</a:t>
            </a:r>
          </a:p>
          <a:p>
            <a:pPr lvl="3"/>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7" cy="257856"/>
          </a:xfrm>
          <a:prstGeom prst="rect">
            <a:avLst/>
          </a:prstGeom>
        </p:spPr>
      </p:pic>
      <p:sp>
        <p:nvSpPr>
          <p:cNvPr id="8"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solidFill>
                  <a:schemeClr val="bg1"/>
                </a:solidFill>
              </a:rPr>
              <a:t>ni.com</a:t>
            </a:r>
          </a:p>
        </p:txBody>
      </p:sp>
      <p:sp>
        <p:nvSpPr>
          <p:cNvPr id="9"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262435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0" y="3020292"/>
            <a:ext cx="9144000" cy="2123208"/>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7" name="Picture Placeholder 6"/>
          <p:cNvSpPr>
            <a:spLocks noGrp="1"/>
          </p:cNvSpPr>
          <p:nvPr>
            <p:ph type="pic" sz="quarter" idx="10" hasCustomPrompt="1"/>
          </p:nvPr>
        </p:nvSpPr>
        <p:spPr>
          <a:xfrm>
            <a:off x="0" y="1"/>
            <a:ext cx="9144000" cy="3020290"/>
          </a:xfrm>
          <a:solidFill>
            <a:schemeClr val="bg1">
              <a:lumMod val="95000"/>
            </a:schemeClr>
          </a:solidFill>
          <a:ln>
            <a:noFill/>
          </a:ln>
        </p:spPr>
        <p:txBody>
          <a:bodyPr vert="horz" lIns="0" tIns="45717" rIns="0" bIns="45717" rtlCol="0" anchor="ctr">
            <a:noAutofit/>
          </a:bodyPr>
          <a:lstStyle>
            <a:lvl1pPr marL="182880" indent="-182880" algn="ctr">
              <a:buFontTx/>
              <a:buNone/>
              <a:defRPr lang="en-US" sz="1400" spc="0" dirty="0"/>
            </a:lvl1pPr>
          </a:lstStyle>
          <a:p>
            <a:pPr marL="0" lvl="0" indent="0" algn="ctr">
              <a:buNone/>
            </a:pPr>
            <a:r>
              <a:rPr lang="en-US" dirty="0"/>
              <a:t>Drag or place image for supporting quote</a:t>
            </a:r>
          </a:p>
        </p:txBody>
      </p:sp>
      <p:sp>
        <p:nvSpPr>
          <p:cNvPr id="5" name="Text Placeholder 2"/>
          <p:cNvSpPr>
            <a:spLocks noGrp="1" noChangeAspect="1"/>
          </p:cNvSpPr>
          <p:nvPr>
            <p:ph idx="1" hasCustomPrompt="1"/>
          </p:nvPr>
        </p:nvSpPr>
        <p:spPr>
          <a:xfrm>
            <a:off x="454024" y="3246120"/>
            <a:ext cx="8235951" cy="1274618"/>
          </a:xfrm>
          <a:prstGeom prst="rect">
            <a:avLst/>
          </a:prstGeom>
        </p:spPr>
        <p:txBody>
          <a:bodyPr vert="horz" lIns="0" tIns="45720" rIns="0" bIns="45720" rtlCol="0">
            <a:noAutofit/>
          </a:bodyPr>
          <a:lstStyle>
            <a:lvl1pPr marL="0" indent="0" algn="ctr">
              <a:lnSpc>
                <a:spcPct val="100000"/>
              </a:lnSpc>
              <a:buFont typeface="Arial" charset="0"/>
              <a:buNone/>
              <a:defRPr sz="1400">
                <a:solidFill>
                  <a:schemeClr val="bg1"/>
                </a:solidFill>
              </a:defRPr>
            </a:lvl1pPr>
            <a:lvl2pPr marL="457200" indent="0">
              <a:buFont typeface="Arial" charset="0"/>
              <a:buNone/>
              <a:defRPr>
                <a:solidFill>
                  <a:schemeClr val="bg1">
                    <a:lumMod val="95000"/>
                  </a:schemeClr>
                </a:solidFill>
              </a:defRPr>
            </a:lvl2pPr>
            <a:lvl3pPr marL="914400" indent="0">
              <a:buFont typeface="Arial" charset="0"/>
              <a:buNone/>
              <a:defRPr>
                <a:solidFill>
                  <a:schemeClr val="bg1">
                    <a:lumMod val="95000"/>
                  </a:schemeClr>
                </a:solidFill>
              </a:defRPr>
            </a:lvl3pPr>
            <a:lvl4pPr marL="1371600" indent="0">
              <a:buFont typeface="Arial" charset="0"/>
              <a:buNone/>
              <a:defRPr>
                <a:solidFill>
                  <a:schemeClr val="bg1">
                    <a:lumMod val="95000"/>
                  </a:schemeClr>
                </a:solidFill>
              </a:defRPr>
            </a:lvl4pPr>
            <a:lvl5pPr marL="1828800" indent="0">
              <a:buFont typeface="Arial" charset="0"/>
              <a:buNone/>
              <a:defRPr>
                <a:solidFill>
                  <a:schemeClr val="bg1">
                    <a:lumMod val="95000"/>
                  </a:schemeClr>
                </a:solidFill>
              </a:defRPr>
            </a:lvl5pPr>
          </a:lstStyle>
          <a:p>
            <a:pPr algn="ctr">
              <a:defRPr/>
            </a:pPr>
            <a:r>
              <a:rPr lang="en-US" dirty="0">
                <a:solidFill>
                  <a:schemeClr val="bg1"/>
                </a:solidFill>
              </a:rPr>
              <a:t>“Place Quote Here”</a:t>
            </a:r>
          </a:p>
        </p:txBody>
      </p:sp>
      <p:sp>
        <p:nvSpPr>
          <p:cNvPr id="8" name="Text Placeholder 7"/>
          <p:cNvSpPr>
            <a:spLocks noGrp="1"/>
          </p:cNvSpPr>
          <p:nvPr>
            <p:ph type="body" sz="quarter" idx="12" hasCustomPrompt="1"/>
          </p:nvPr>
        </p:nvSpPr>
        <p:spPr>
          <a:xfrm>
            <a:off x="3237300" y="3591329"/>
            <a:ext cx="2781300" cy="250923"/>
          </a:xfrm>
        </p:spPr>
        <p:txBody>
          <a:bodyPr anchor="ctr"/>
          <a:lstStyle>
            <a:lvl1pPr marL="0" marR="0" indent="0" algn="ctr" defTabSz="457200" rtl="0" eaLnBrk="1" fontAlgn="auto" latinLnBrk="0" hangingPunct="1">
              <a:lnSpc>
                <a:spcPct val="90000"/>
              </a:lnSpc>
              <a:spcBef>
                <a:spcPts val="1000"/>
              </a:spcBef>
              <a:spcAft>
                <a:spcPts val="0"/>
              </a:spcAft>
              <a:buClr>
                <a:schemeClr val="bg2">
                  <a:lumMod val="50000"/>
                </a:schemeClr>
              </a:buClr>
              <a:buSzPct val="90000"/>
              <a:buFontTx/>
              <a:buNone/>
              <a:tabLst>
                <a:tab pos="182880" algn="l"/>
              </a:tabLst>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457200" rtl="0" eaLnBrk="1" fontAlgn="auto" latinLnBrk="0" hangingPunct="1">
              <a:lnSpc>
                <a:spcPct val="90000"/>
              </a:lnSpc>
              <a:spcBef>
                <a:spcPts val="1000"/>
              </a:spcBef>
              <a:spcAft>
                <a:spcPts val="0"/>
              </a:spcAft>
              <a:buClr>
                <a:schemeClr val="bg2">
                  <a:lumMod val="50000"/>
                </a:schemeClr>
              </a:buClr>
              <a:buSzPct val="90000"/>
              <a:buFontTx/>
              <a:buNone/>
              <a:tabLst>
                <a:tab pos="182880" algn="l"/>
              </a:tabLst>
              <a:defRPr/>
            </a:pPr>
            <a:r>
              <a:rPr lang="en-US" dirty="0"/>
              <a:t>–First and Last Name,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7" cy="257856"/>
          </a:xfrm>
          <a:prstGeom prst="rect">
            <a:avLst/>
          </a:prstGeom>
        </p:spPr>
      </p:pic>
      <p:sp>
        <p:nvSpPr>
          <p:cNvPr id="11"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solidFill>
                  <a:schemeClr val="bg1"/>
                </a:solidFill>
              </a:rPr>
              <a:t>ni.com</a:t>
            </a:r>
          </a:p>
        </p:txBody>
      </p:sp>
      <p:sp>
        <p:nvSpPr>
          <p:cNvPr id="9"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2084571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6" name="Rectangle 5"/>
          <p:cNvSpPr/>
          <p:nvPr userDrawn="1"/>
        </p:nvSpPr>
        <p:spPr>
          <a:xfrm>
            <a:off x="0" y="0"/>
            <a:ext cx="9152994" cy="5143500"/>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0" y="2074863"/>
            <a:ext cx="9153525" cy="831850"/>
          </a:xfrm>
        </p:spPr>
        <p:txBody>
          <a:bodyPr anchor="ctr"/>
          <a:lstStyle>
            <a:lvl1pPr marL="0" marR="0" indent="0" algn="ctr" defTabSz="914400" rtl="0" eaLnBrk="1" fontAlgn="auto" latinLnBrk="0" hangingPunct="1">
              <a:lnSpc>
                <a:spcPct val="90000"/>
              </a:lnSpc>
              <a:spcBef>
                <a:spcPts val="1000"/>
              </a:spcBef>
              <a:spcAft>
                <a:spcPts val="0"/>
              </a:spcAft>
              <a:buClr>
                <a:schemeClr val="bg2">
                  <a:lumMod val="50000"/>
                </a:schemeClr>
              </a:buClr>
              <a:buSzPct val="90000"/>
              <a:buFontTx/>
              <a:buNone/>
              <a:tabLst>
                <a:tab pos="182880" algn="l"/>
              </a:tabLst>
              <a:defRPr sz="2400">
                <a:solidFill>
                  <a:schemeClr val="bg1"/>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marL="0" marR="0" lvl="0" indent="0" algn="ctr" defTabSz="914400" rtl="0" eaLnBrk="1" fontAlgn="auto" latinLnBrk="0" hangingPunct="1">
              <a:lnSpc>
                <a:spcPct val="90000"/>
              </a:lnSpc>
              <a:spcBef>
                <a:spcPts val="1000"/>
              </a:spcBef>
              <a:spcAft>
                <a:spcPts val="0"/>
              </a:spcAft>
              <a:buClr>
                <a:schemeClr val="bg2">
                  <a:lumMod val="50000"/>
                </a:schemeClr>
              </a:buClr>
              <a:buSzPct val="90000"/>
              <a:buFontTx/>
              <a:buNone/>
              <a:tabLst>
                <a:tab pos="182880" algn="l"/>
              </a:tabLst>
              <a:defRPr/>
            </a:pPr>
            <a:r>
              <a:rPr lang="en-US" dirty="0"/>
              <a:t>Topic Divider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7" cy="257856"/>
          </a:xfrm>
          <a:prstGeom prst="rect">
            <a:avLst/>
          </a:prstGeom>
        </p:spPr>
      </p:pic>
      <p:sp>
        <p:nvSpPr>
          <p:cNvPr id="7"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solidFill>
                  <a:schemeClr val="bg1"/>
                </a:solidFill>
              </a:rPr>
              <a:t>ni.com</a:t>
            </a:r>
          </a:p>
        </p:txBody>
      </p:sp>
      <p:sp>
        <p:nvSpPr>
          <p:cNvPr id="9"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1272936660"/>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Resource Link">
    <p:spTree>
      <p:nvGrpSpPr>
        <p:cNvPr id="1" name=""/>
        <p:cNvGrpSpPr/>
        <p:nvPr/>
      </p:nvGrpSpPr>
      <p:grpSpPr>
        <a:xfrm>
          <a:off x="0" y="0"/>
          <a:ext cx="0" cy="0"/>
          <a:chOff x="0" y="0"/>
          <a:chExt cx="0" cy="0"/>
        </a:xfrm>
      </p:grpSpPr>
      <p:sp>
        <p:nvSpPr>
          <p:cNvPr id="6" name="Rectangle 5"/>
          <p:cNvSpPr/>
          <p:nvPr userDrawn="1"/>
        </p:nvSpPr>
        <p:spPr>
          <a:xfrm>
            <a:off x="0" y="0"/>
            <a:ext cx="9152994" cy="5143500"/>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0" y="2074863"/>
            <a:ext cx="9153525" cy="831850"/>
          </a:xfrm>
        </p:spPr>
        <p:txBody>
          <a:bodyPr anchor="ctr"/>
          <a:lstStyle>
            <a:lvl1pPr marL="0" indent="0" algn="ctr">
              <a:buFontTx/>
              <a:buNone/>
              <a:defRPr sz="2400">
                <a:solidFill>
                  <a:schemeClr val="bg1"/>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lvl="0"/>
            <a:r>
              <a:rPr lang="en-US" dirty="0"/>
              <a:t>Resource Link</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7" cy="257856"/>
          </a:xfrm>
          <a:prstGeom prst="rect">
            <a:avLst/>
          </a:prstGeom>
        </p:spPr>
      </p:pic>
      <p:sp>
        <p:nvSpPr>
          <p:cNvPr id="7"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solidFill>
                  <a:schemeClr val="bg1"/>
                </a:solidFill>
              </a:rPr>
              <a:t>ni.com</a:t>
            </a:r>
          </a:p>
        </p:txBody>
      </p:sp>
      <p:sp>
        <p:nvSpPr>
          <p:cNvPr id="9"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1509143356"/>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Intro Slide">
    <p:spTree>
      <p:nvGrpSpPr>
        <p:cNvPr id="1" name=""/>
        <p:cNvGrpSpPr/>
        <p:nvPr/>
      </p:nvGrpSpPr>
      <p:grpSpPr>
        <a:xfrm>
          <a:off x="0" y="0"/>
          <a:ext cx="0" cy="0"/>
          <a:chOff x="0" y="0"/>
          <a:chExt cx="0" cy="0"/>
        </a:xfrm>
      </p:grpSpPr>
      <p:sp>
        <p:nvSpPr>
          <p:cNvPr id="6" name="Rectangle 5"/>
          <p:cNvSpPr/>
          <p:nvPr userDrawn="1"/>
        </p:nvSpPr>
        <p:spPr>
          <a:xfrm>
            <a:off x="0" y="0"/>
            <a:ext cx="9152994" cy="5143500"/>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04897" y="2239402"/>
            <a:ext cx="2743200" cy="664697"/>
          </a:xfrm>
          <a:prstGeom prst="rect">
            <a:avLst/>
          </a:prstGeom>
        </p:spPr>
      </p:pic>
    </p:spTree>
    <p:extLst>
      <p:ext uri="{BB962C8B-B14F-4D97-AF65-F5344CB8AC3E}">
        <p14:creationId xmlns:p14="http://schemas.microsoft.com/office/powerpoint/2010/main" val="84170431"/>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_2 Line Headin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4025" y="257175"/>
            <a:ext cx="8229600" cy="82778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lang="en-US" sz="2400" b="0" i="0" kern="1000" spc="0" baseline="0" dirty="0">
                <a:solidFill>
                  <a:schemeClr val="bg2">
                    <a:lumMod val="25000"/>
                  </a:schemeClr>
                </a:solidFill>
                <a:latin typeface="+mn-lt"/>
                <a:ea typeface="Arial" charset="0"/>
                <a:cs typeface="Arial" charset="0"/>
              </a:defRPr>
            </a:lvl1pPr>
          </a:lstStyle>
          <a:p>
            <a:r>
              <a:rPr lang="en-US" dirty="0"/>
              <a:t>Click to Edit Master Title Style</a:t>
            </a:r>
            <a:br>
              <a:rPr lang="en-US" dirty="0"/>
            </a:br>
            <a:r>
              <a:rPr lang="en-US" dirty="0"/>
              <a:t>For Two Line Header</a:t>
            </a:r>
          </a:p>
        </p:txBody>
      </p:sp>
      <p:sp>
        <p:nvSpPr>
          <p:cNvPr id="5" name="Text Placeholder 2"/>
          <p:cNvSpPr>
            <a:spLocks noGrp="1"/>
          </p:cNvSpPr>
          <p:nvPr>
            <p:ph idx="1" hasCustomPrompt="1"/>
          </p:nvPr>
        </p:nvSpPr>
        <p:spPr>
          <a:xfrm>
            <a:off x="454025" y="1078618"/>
            <a:ext cx="8229600" cy="3325107"/>
          </a:xfrm>
          <a:prstGeom prst="rect">
            <a:avLst/>
          </a:prstGeom>
        </p:spPr>
        <p:txBody>
          <a:bodyPr vert="horz" lIns="0" tIns="45717" rIns="0" bIns="45717" rtlCol="0">
            <a:noAutofit/>
          </a:bodyPr>
          <a:lstStyle>
            <a:lvl1pPr>
              <a:defRPr lang="en-US" dirty="0" smtClean="0"/>
            </a:lvl1pPr>
            <a:lvl2pPr>
              <a:defRPr lang="en-US" dirty="0" smtClean="0"/>
            </a:lvl2pPr>
            <a:lvl3pPr>
              <a:defRPr lang="en-US" dirty="0" smtClean="0"/>
            </a:lvl3pPr>
            <a:lvl4pPr>
              <a:defRPr lang="en-US" dirty="0" smtClean="0"/>
            </a:lvl4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a:p>
            <a:pPr lvl="0"/>
            <a:endParaRPr lang="en-US" dirty="0"/>
          </a:p>
          <a:p>
            <a:pPr lvl="0"/>
            <a:endParaRPr lang="en-US" dirty="0"/>
          </a:p>
        </p:txBody>
      </p:sp>
      <p:sp>
        <p:nvSpPr>
          <p:cNvPr id="16" name="Rectangle 1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Tree>
    <p:extLst>
      <p:ext uri="{BB962C8B-B14F-4D97-AF65-F5344CB8AC3E}">
        <p14:creationId xmlns:p14="http://schemas.microsoft.com/office/powerpoint/2010/main" val="828240561"/>
      </p:ext>
    </p:extLst>
  </p:cSld>
  <p:clrMapOvr>
    <a:masterClrMapping/>
  </p:clrMapOvr>
  <p:extLst mod="1">
    <p:ext uri="{DCECCB84-F9BA-43D5-87BE-67443E8EF086}">
      <p15:sldGuideLst xmlns:p15="http://schemas.microsoft.com/office/powerpoint/2012/main">
        <p15:guide id="2" pos="2880">
          <p15:clr>
            <a:srgbClr val="FBAE40"/>
          </p15:clr>
        </p15:guide>
        <p15:guide id="3" orient="horz" pos="1620" userDrawn="1">
          <p15:clr>
            <a:srgbClr val="FBAE40"/>
          </p15:clr>
        </p15:guide>
        <p15:guide id="4" orient="horz" pos="8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_1 Heading with Subhead">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4025" y="274320"/>
            <a:ext cx="8229600" cy="457200"/>
          </a:xfrm>
          <a:prstGeom prst="rect">
            <a:avLst/>
          </a:prstGeom>
        </p:spPr>
        <p:txBody>
          <a:bodyPr vert="horz" lIns="0" tIns="45720" rIns="0" bIns="45720" rtlCol="0" anchor="ctr">
            <a:noAutofit/>
          </a:bodyPr>
          <a:lstStyle/>
          <a:p>
            <a:r>
              <a:rPr lang="en-US" dirty="0"/>
              <a:t>Click to Edit Master Title Style</a:t>
            </a:r>
          </a:p>
        </p:txBody>
      </p:sp>
      <p:sp>
        <p:nvSpPr>
          <p:cNvPr id="5" name="Text Placeholder 2"/>
          <p:cNvSpPr>
            <a:spLocks noGrp="1"/>
          </p:cNvSpPr>
          <p:nvPr>
            <p:ph idx="1" hasCustomPrompt="1"/>
          </p:nvPr>
        </p:nvSpPr>
        <p:spPr>
          <a:xfrm>
            <a:off x="454025" y="1194319"/>
            <a:ext cx="8229600" cy="3209406"/>
          </a:xfrm>
          <a:prstGeom prst="rect">
            <a:avLst/>
          </a:prstGeom>
        </p:spPr>
        <p:txBody>
          <a:bodyPr vert="horz" lIns="0" tIns="45717" rIns="0" bIns="45717" rtlCol="0">
            <a:noAutofit/>
          </a:bodyPr>
          <a:lstStyle>
            <a:lvl1pPr>
              <a:defRPr lang="en-US" dirty="0" smtClean="0"/>
            </a:lvl1pPr>
            <a:lvl2pPr>
              <a:defRPr lang="en-US" dirty="0" smtClean="0"/>
            </a:lvl2pPr>
            <a:lvl3pPr>
              <a:defRPr lang="en-US" dirty="0" smtClean="0"/>
            </a:lvl3pPr>
            <a:lvl4pPr>
              <a:defRPr lang="en-US" dirty="0" smtClean="0"/>
            </a:lvl4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a:p>
            <a:pPr lvl="0"/>
            <a:endParaRPr lang="en-US" dirty="0"/>
          </a:p>
          <a:p>
            <a:pPr lvl="0"/>
            <a:endParaRPr lang="en-US" dirty="0"/>
          </a:p>
        </p:txBody>
      </p:sp>
      <p:sp>
        <p:nvSpPr>
          <p:cNvPr id="16" name="Rectangle 1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21" name="Text Placeholder 6"/>
          <p:cNvSpPr>
            <a:spLocks noGrp="1"/>
          </p:cNvSpPr>
          <p:nvPr>
            <p:ph type="body" sz="quarter" idx="10" hasCustomPrompt="1"/>
          </p:nvPr>
        </p:nvSpPr>
        <p:spPr>
          <a:xfrm>
            <a:off x="454026" y="749995"/>
            <a:ext cx="8229600" cy="274320"/>
          </a:xfrm>
        </p:spPr>
        <p:txBody>
          <a:bodyPr anchor="ctr"/>
          <a:lstStyle>
            <a:lvl1pPr marL="0" marR="0" indent="0" algn="l" defTabSz="914400" rtl="0" eaLnBrk="1" fontAlgn="auto" latinLnBrk="0" hangingPunct="1">
              <a:lnSpc>
                <a:spcPct val="90000"/>
              </a:lnSpc>
              <a:spcBef>
                <a:spcPts val="1000"/>
              </a:spcBef>
              <a:spcAft>
                <a:spcPts val="0"/>
              </a:spcAft>
              <a:buClrTx/>
              <a:buSzTx/>
              <a:buFont typeface="Arial"/>
              <a:buNone/>
              <a:tabLst/>
              <a:defRPr sz="1800">
                <a:solidFill>
                  <a:schemeClr val="bg2">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Subhead Text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Tree>
    <p:extLst>
      <p:ext uri="{BB962C8B-B14F-4D97-AF65-F5344CB8AC3E}">
        <p14:creationId xmlns:p14="http://schemas.microsoft.com/office/powerpoint/2010/main" val="954331332"/>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_2 Line Heading with Subhead">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4025" y="262001"/>
            <a:ext cx="8229600" cy="822960"/>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lang="en-US" sz="2400" b="0" i="0" kern="1000" spc="0" baseline="0" dirty="0">
                <a:solidFill>
                  <a:schemeClr val="bg2">
                    <a:lumMod val="25000"/>
                  </a:schemeClr>
                </a:solidFill>
                <a:latin typeface="+mn-lt"/>
                <a:ea typeface="Arial" charset="0"/>
                <a:cs typeface="Arial" charset="0"/>
              </a:defRPr>
            </a:lvl1pPr>
          </a:lstStyle>
          <a:p>
            <a:r>
              <a:rPr lang="en-US" dirty="0"/>
              <a:t>Click to Edit Master Title Style</a:t>
            </a:r>
            <a:br>
              <a:rPr lang="en-US" dirty="0"/>
            </a:br>
            <a:r>
              <a:rPr lang="en-US" dirty="0"/>
              <a:t>For Two Line Header</a:t>
            </a:r>
          </a:p>
        </p:txBody>
      </p:sp>
      <p:sp>
        <p:nvSpPr>
          <p:cNvPr id="5" name="Text Placeholder 2"/>
          <p:cNvSpPr>
            <a:spLocks noGrp="1"/>
          </p:cNvSpPr>
          <p:nvPr>
            <p:ph idx="1" hasCustomPrompt="1"/>
          </p:nvPr>
        </p:nvSpPr>
        <p:spPr>
          <a:xfrm>
            <a:off x="454025" y="1398958"/>
            <a:ext cx="8229600" cy="2998671"/>
          </a:xfrm>
          <a:prstGeom prst="rect">
            <a:avLst/>
          </a:prstGeom>
        </p:spPr>
        <p:txBody>
          <a:bodyPr vert="horz" lIns="0" tIns="45717" rIns="0" bIns="45717" rtlCol="0">
            <a:noAutofit/>
          </a:bodyPr>
          <a:lstStyle>
            <a:lvl1pPr>
              <a:defRPr lang="en-US" dirty="0" smtClean="0"/>
            </a:lvl1pPr>
            <a:lvl2pPr>
              <a:defRPr lang="en-US" dirty="0" smtClean="0"/>
            </a:lvl2pPr>
            <a:lvl3pPr>
              <a:defRPr lang="en-US" dirty="0" smtClean="0"/>
            </a:lvl3pPr>
            <a:lvl4pPr>
              <a:defRPr lang="en-US" dirty="0" smtClean="0"/>
            </a:lvl4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6" name="Rectangle 1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6" name="Text Placeholder 6"/>
          <p:cNvSpPr>
            <a:spLocks noGrp="1"/>
          </p:cNvSpPr>
          <p:nvPr>
            <p:ph type="body" sz="quarter" idx="10" hasCustomPrompt="1"/>
          </p:nvPr>
        </p:nvSpPr>
        <p:spPr>
          <a:xfrm>
            <a:off x="454026" y="1078618"/>
            <a:ext cx="8229600" cy="274320"/>
          </a:xfrm>
        </p:spPr>
        <p:txBody>
          <a:bodyPr anchor="ctr"/>
          <a:lstStyle>
            <a:lvl1pPr marL="0" marR="0" indent="0" algn="l" defTabSz="914400" rtl="0" eaLnBrk="1" fontAlgn="auto" latinLnBrk="0" hangingPunct="1">
              <a:lnSpc>
                <a:spcPct val="90000"/>
              </a:lnSpc>
              <a:spcBef>
                <a:spcPts val="600"/>
              </a:spcBef>
              <a:spcAft>
                <a:spcPts val="0"/>
              </a:spcAft>
              <a:buClrTx/>
              <a:buSzTx/>
              <a:buFont typeface="Arial"/>
              <a:buNone/>
              <a:tabLst/>
              <a:defRPr sz="1800">
                <a:solidFill>
                  <a:schemeClr val="bg2">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Subhead Text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Tree>
    <p:extLst>
      <p:ext uri="{BB962C8B-B14F-4D97-AF65-F5344CB8AC3E}">
        <p14:creationId xmlns:p14="http://schemas.microsoft.com/office/powerpoint/2010/main" val="39437523"/>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hasCustomPrompt="1"/>
          </p:nvPr>
        </p:nvSpPr>
        <p:spPr>
          <a:xfrm>
            <a:off x="454025" y="731520"/>
            <a:ext cx="4041775" cy="3900805"/>
          </a:xfrm>
        </p:spPr>
        <p:txBody>
          <a:bodyPr vert="horz" lIns="0" tIns="45717" rIns="0" bIns="45717" rtlCol="0">
            <a:noAutofit/>
          </a:bodyPr>
          <a:lstStyle>
            <a:lvl1pPr>
              <a:defRPr lang="en-US" dirty="0" smtClean="0"/>
            </a:lvl1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a:p>
            <a:pPr lvl="0"/>
            <a:endParaRPr lang="en-US" dirty="0"/>
          </a:p>
          <a:p>
            <a:pPr lvl="0"/>
            <a:endParaRPr lang="en-US" dirty="0"/>
          </a:p>
          <a:p>
            <a:pPr lvl="0"/>
            <a:endParaRPr lang="en-US" dirty="0"/>
          </a:p>
        </p:txBody>
      </p:sp>
      <p:sp>
        <p:nvSpPr>
          <p:cNvPr id="4" name="Content Placeholder 3"/>
          <p:cNvSpPr>
            <a:spLocks noGrp="1"/>
          </p:cNvSpPr>
          <p:nvPr>
            <p:ph sz="half" idx="2" hasCustomPrompt="1"/>
          </p:nvPr>
        </p:nvSpPr>
        <p:spPr>
          <a:xfrm>
            <a:off x="4648199" y="731520"/>
            <a:ext cx="4041775" cy="3900805"/>
          </a:xfrm>
        </p:spPr>
        <p:txBody>
          <a:bodyPr vert="horz" lIns="0" tIns="45717" rIns="0" bIns="45717" rtlCol="0">
            <a:noAutofit/>
          </a:bodyPr>
          <a:lstStyle>
            <a:lvl1pPr marL="0" indent="0">
              <a:buNone/>
              <a:defRPr lang="en-US" dirty="0" smtClean="0"/>
            </a:lvl1pPr>
            <a:lvl2pPr>
              <a:defRPr lang="en-US" dirty="0" smtClean="0"/>
            </a:lvl2pPr>
            <a:lvl3pPr>
              <a:defRPr lang="en-US" dirty="0" smtClean="0"/>
            </a:lvl3pPr>
            <a:lvl4pPr>
              <a:defRPr lang="en-US" dirty="0" smtClean="0"/>
            </a:lvl4pPr>
          </a:lstStyle>
          <a:p>
            <a:pPr lvl="0"/>
            <a:r>
              <a:rPr lang="en-US" dirty="0"/>
              <a:t>Master text styles</a:t>
            </a:r>
          </a:p>
          <a:p>
            <a:pPr lvl="1"/>
            <a:r>
              <a:rPr lang="en-US" dirty="0"/>
              <a:t>Second level</a:t>
            </a:r>
          </a:p>
          <a:p>
            <a:pPr lvl="2"/>
            <a:r>
              <a:rPr lang="en-US" dirty="0"/>
              <a:t>Third level</a:t>
            </a:r>
          </a:p>
          <a:p>
            <a:pPr lvl="3"/>
            <a:r>
              <a:rPr lang="en-US" dirty="0"/>
              <a:t>Fourth level</a:t>
            </a:r>
          </a:p>
          <a:p>
            <a:pPr lvl="3"/>
            <a:endParaRPr lang="en-US" dirty="0"/>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46862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with Full Image R">
    <p:spTree>
      <p:nvGrpSpPr>
        <p:cNvPr id="1" name=""/>
        <p:cNvGrpSpPr/>
        <p:nvPr/>
      </p:nvGrpSpPr>
      <p:grpSpPr>
        <a:xfrm>
          <a:off x="0" y="0"/>
          <a:ext cx="0" cy="0"/>
          <a:chOff x="0" y="0"/>
          <a:chExt cx="0" cy="0"/>
        </a:xfrm>
      </p:grpSpPr>
      <p:sp>
        <p:nvSpPr>
          <p:cNvPr id="6" name="Rectangle 5"/>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itle Placeholder 1"/>
          <p:cNvSpPr>
            <a:spLocks noGrp="1"/>
          </p:cNvSpPr>
          <p:nvPr>
            <p:ph type="title" hasCustomPrompt="1"/>
          </p:nvPr>
        </p:nvSpPr>
        <p:spPr>
          <a:xfrm>
            <a:off x="454025" y="274320"/>
            <a:ext cx="5029200" cy="457200"/>
          </a:xfrm>
          <a:prstGeom prst="rect">
            <a:avLst/>
          </a:prstGeom>
        </p:spPr>
        <p:txBody>
          <a:bodyPr vert="horz" lIns="0" tIns="45720" rIns="0" bIns="45720" rtlCol="0" anchor="ctr">
            <a:noAutofit/>
          </a:bodyPr>
          <a:lstStyle>
            <a:lvl1pPr>
              <a:defRPr>
                <a:solidFill>
                  <a:schemeClr val="bg2">
                    <a:lumMod val="25000"/>
                  </a:schemeClr>
                </a:solidFill>
              </a:defRPr>
            </a:lvl1pPr>
          </a:lstStyle>
          <a:p>
            <a:r>
              <a:rPr lang="en-US" dirty="0"/>
              <a:t>Click to Edit Master Title Style</a:t>
            </a:r>
          </a:p>
        </p:txBody>
      </p:sp>
      <p:sp>
        <p:nvSpPr>
          <p:cNvPr id="5" name="Text Placeholder 2"/>
          <p:cNvSpPr>
            <a:spLocks noGrp="1" noChangeAspect="1"/>
          </p:cNvSpPr>
          <p:nvPr>
            <p:ph idx="1" hasCustomPrompt="1"/>
          </p:nvPr>
        </p:nvSpPr>
        <p:spPr>
          <a:xfrm>
            <a:off x="454025" y="731520"/>
            <a:ext cx="5029200" cy="3663248"/>
          </a:xfrm>
          <a:prstGeom prst="rect">
            <a:avLst/>
          </a:prstGeom>
        </p:spPr>
        <p:txBody>
          <a:bodyPr vert="horz" lIns="0" tIns="45720" rIns="0" bIns="45720" rtlCol="0">
            <a:noAutofit/>
          </a:bodyPr>
          <a:lstStyle>
            <a:lvl1pPr>
              <a:defRPr lang="en-US" dirty="0" smtClean="0"/>
            </a:lvl1pPr>
            <a:lvl2pPr>
              <a:defRPr lang="en-US" dirty="0" smtClean="0"/>
            </a:lvl2pPr>
            <a:lvl3pPr>
              <a:defRPr lang="en-US" dirty="0" smtClean="0"/>
            </a:lvl3pPr>
            <a:lvl4pPr>
              <a:defRPr lang="en-US" dirty="0" smtClean="0"/>
            </a:lvl4pPr>
          </a:lstStyle>
          <a:p>
            <a:pPr lvl="0">
              <a:lnSpc>
                <a:spcPct val="90000"/>
              </a:lnSpc>
            </a:pPr>
            <a:r>
              <a:rPr lang="en-US" dirty="0"/>
              <a:t>Master text styles</a:t>
            </a:r>
          </a:p>
          <a:p>
            <a:pPr lvl="1"/>
            <a:r>
              <a:rPr lang="en-US" dirty="0"/>
              <a:t>Second level</a:t>
            </a:r>
          </a:p>
          <a:p>
            <a:pPr lvl="2"/>
            <a:r>
              <a:rPr lang="en-US" dirty="0"/>
              <a:t>Third level</a:t>
            </a:r>
          </a:p>
          <a:p>
            <a:pPr lvl="3"/>
            <a:r>
              <a:rPr lang="en-US" dirty="0"/>
              <a:t>Fourth level</a:t>
            </a:r>
          </a:p>
          <a:p>
            <a:pPr lvl="0">
              <a:lnSpc>
                <a:spcPct val="90000"/>
              </a:lnSpc>
            </a:pPr>
            <a:endParaRPr lang="en-US" dirty="0"/>
          </a:p>
        </p:txBody>
      </p:sp>
      <p:sp>
        <p:nvSpPr>
          <p:cNvPr id="12" name="Picture Placeholder 11"/>
          <p:cNvSpPr>
            <a:spLocks noGrp="1"/>
          </p:cNvSpPr>
          <p:nvPr>
            <p:ph type="pic" sz="quarter" idx="10" hasCustomPrompt="1"/>
          </p:nvPr>
        </p:nvSpPr>
        <p:spPr>
          <a:xfrm>
            <a:off x="5719664" y="-8606"/>
            <a:ext cx="3429000" cy="5152106"/>
          </a:xfrm>
          <a:solidFill>
            <a:schemeClr val="bg1">
              <a:lumMod val="95000"/>
            </a:schemeClr>
          </a:solidFill>
          <a:ln>
            <a:noFill/>
          </a:ln>
        </p:spPr>
        <p:txBody>
          <a:bodyPr vert="horz" lIns="0" tIns="45717" rIns="0" bIns="45717" rtlCol="0" anchor="ctr">
            <a:noAutofit/>
          </a:bodyPr>
          <a:lstStyle>
            <a:lvl1pPr marL="182880" indent="-182880" algn="ctr">
              <a:buNone/>
              <a:defRPr lang="en-US" sz="1400" spc="0" dirty="0" smtClean="0"/>
            </a:lvl1pPr>
          </a:lstStyle>
          <a:p>
            <a:pPr marL="0" lvl="0" indent="0" algn="ctr"/>
            <a:r>
              <a:rPr lang="en-US" dirty="0"/>
              <a:t>Drag or insert full bleed image</a:t>
            </a:r>
            <a:br>
              <a:rPr lang="en-US" dirty="0"/>
            </a:br>
            <a:r>
              <a:rPr lang="en-US" dirty="0"/>
              <a:t>Use minimum height 1690 px</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Tree>
    <p:extLst>
      <p:ext uri="{BB962C8B-B14F-4D97-AF65-F5344CB8AC3E}">
        <p14:creationId xmlns:p14="http://schemas.microsoft.com/office/powerpoint/2010/main" val="622176488"/>
      </p:ext>
    </p:extLst>
  </p:cSld>
  <p:clrMapOvr>
    <a:masterClrMapping/>
  </p:clrMapOvr>
  <p:extLst mod="1">
    <p:ext uri="{DCECCB84-F9BA-43D5-87BE-67443E8EF086}">
      <p15:sldGuideLst xmlns:p15="http://schemas.microsoft.com/office/powerpoint/2012/main">
        <p15:guide id="2" pos="29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image" Target="../media/image1.emf"/><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4025" y="274320"/>
            <a:ext cx="8229600" cy="457200"/>
          </a:xfrm>
          <a:prstGeom prst="rect">
            <a:avLst/>
          </a:prstGeom>
        </p:spPr>
        <p:txBody>
          <a:bodyPr vert="horz" lIns="0" tIns="45720" rIns="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4025" y="731520"/>
            <a:ext cx="8229600" cy="3672204"/>
          </a:xfrm>
          <a:prstGeom prst="rect">
            <a:avLst/>
          </a:prstGeom>
        </p:spPr>
        <p:txBody>
          <a:bodyPr vert="horz" lIns="0" tIns="45717" rIns="0" bIns="45717" rtlCol="0">
            <a:noAutofit/>
          </a:bodyPr>
          <a:lstStyle/>
          <a:p>
            <a:pPr lvl="0"/>
            <a:r>
              <a:rPr lang="en-US" dirty="0"/>
              <a:t>Master text styles</a:t>
            </a:r>
          </a:p>
          <a:p>
            <a:pPr lvl="1"/>
            <a:r>
              <a:rPr lang="en-US" dirty="0"/>
              <a:t>Second level</a:t>
            </a:r>
          </a:p>
          <a:p>
            <a:pPr lvl="2"/>
            <a:r>
              <a:rPr lang="en-US" dirty="0"/>
              <a:t>Third level</a:t>
            </a:r>
          </a:p>
          <a:p>
            <a:pPr lvl="3"/>
            <a:r>
              <a:rPr lang="en-US" dirty="0"/>
              <a:t>Fourth level</a:t>
            </a:r>
          </a:p>
        </p:txBody>
      </p:sp>
      <p:pic>
        <p:nvPicPr>
          <p:cNvPr id="8" name="Picture 7"/>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
        <p:nvSpPr>
          <p:cNvPr id="14" name="Rectangle 13"/>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latin typeface="+mn-lt"/>
            </a:endParaRPr>
          </a:p>
        </p:txBody>
      </p:sp>
    </p:spTree>
    <p:extLst>
      <p:ext uri="{BB962C8B-B14F-4D97-AF65-F5344CB8AC3E}">
        <p14:creationId xmlns:p14="http://schemas.microsoft.com/office/powerpoint/2010/main" val="7465415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84" r:id="rId3"/>
    <p:sldLayoutId id="2147483748" r:id="rId4"/>
    <p:sldLayoutId id="2147483729" r:id="rId5"/>
    <p:sldLayoutId id="2147483730" r:id="rId6"/>
    <p:sldLayoutId id="2147483749" r:id="rId7"/>
    <p:sldLayoutId id="2147483736" r:id="rId8"/>
    <p:sldLayoutId id="2147483737" r:id="rId9"/>
    <p:sldLayoutId id="2147483823" r:id="rId10"/>
    <p:sldLayoutId id="2147483845" r:id="rId11"/>
    <p:sldLayoutId id="2147483738" r:id="rId12"/>
    <p:sldLayoutId id="2147483739" r:id="rId13"/>
    <p:sldLayoutId id="2147483740" r:id="rId14"/>
    <p:sldLayoutId id="2147483743" r:id="rId15"/>
    <p:sldLayoutId id="2147483744" r:id="rId16"/>
    <p:sldLayoutId id="2147483745" r:id="rId17"/>
    <p:sldLayoutId id="2147483746" r:id="rId18"/>
    <p:sldLayoutId id="2147483747" r:id="rId19"/>
    <p:sldLayoutId id="2147483855" r:id="rId20"/>
    <p:sldLayoutId id="2147483856" r:id="rId21"/>
    <p:sldLayoutId id="2147483858" r:id="rId22"/>
    <p:sldLayoutId id="2147483860" r:id="rId23"/>
    <p:sldLayoutId id="2147483861" r:id="rId24"/>
    <p:sldLayoutId id="2147483862" r:id="rId25"/>
    <p:sldLayoutId id="2147483863" r:id="rId26"/>
    <p:sldLayoutId id="2147483866" r:id="rId27"/>
    <p:sldLayoutId id="2147483870" r:id="rId28"/>
    <p:sldLayoutId id="2147483871" r:id="rId29"/>
    <p:sldLayoutId id="2147483872" r:id="rId30"/>
  </p:sldLayoutIdLst>
  <p:txStyles>
    <p:titleStyle>
      <a:lvl1pPr algn="l" defTabSz="914400" rtl="0" eaLnBrk="1" latinLnBrk="0" hangingPunct="1">
        <a:lnSpc>
          <a:spcPct val="90000"/>
        </a:lnSpc>
        <a:spcBef>
          <a:spcPct val="0"/>
        </a:spcBef>
        <a:buNone/>
        <a:defRPr sz="2400" b="0" i="0" kern="1000" spc="0" baseline="0">
          <a:solidFill>
            <a:schemeClr val="bg2">
              <a:lumMod val="25000"/>
            </a:schemeClr>
          </a:solidFill>
          <a:latin typeface="+mn-lt"/>
          <a:ea typeface="Arial" charset="0"/>
          <a:cs typeface="Arial" charset="0"/>
        </a:defRPr>
      </a:lvl1pPr>
    </p:titleStyle>
    <p:bodyStyle>
      <a:lvl1pPr marL="182880" marR="0" indent="-182880" algn="l" defTabSz="914400" rtl="0" eaLnBrk="1" fontAlgn="auto" latinLnBrk="0" hangingPunct="1">
        <a:lnSpc>
          <a:spcPct val="100000"/>
        </a:lnSpc>
        <a:spcBef>
          <a:spcPts val="400"/>
        </a:spcBef>
        <a:spcAft>
          <a:spcPts val="0"/>
        </a:spcAft>
        <a:buClr>
          <a:schemeClr val="bg2">
            <a:lumMod val="50000"/>
          </a:schemeClr>
        </a:buClr>
        <a:buSzPct val="70000"/>
        <a:buFont typeface="Wingdings" charset="2"/>
        <a:buChar char="§"/>
        <a:tabLst>
          <a:tab pos="182880" algn="l"/>
        </a:tabLst>
        <a:defRPr lang="en-US" sz="1800" b="0" i="0" kern="1200" baseline="0" dirty="0" smtClean="0">
          <a:solidFill>
            <a:schemeClr val="bg2">
              <a:lumMod val="25000"/>
            </a:schemeClr>
          </a:solidFill>
          <a:latin typeface="+mn-lt"/>
          <a:ea typeface="Arial" charset="0"/>
          <a:cs typeface="Arial" charset="0"/>
        </a:defRPr>
      </a:lvl1pPr>
      <a:lvl2pPr marL="45720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600" b="0" i="0" kern="1200" baseline="0" dirty="0" smtClean="0">
          <a:solidFill>
            <a:schemeClr val="bg2">
              <a:lumMod val="25000"/>
            </a:schemeClr>
          </a:solidFill>
          <a:latin typeface="+mn-lt"/>
          <a:ea typeface="+mn-ea"/>
          <a:cs typeface="Univers LT Std 45 Light"/>
        </a:defRPr>
      </a:lvl2pPr>
      <a:lvl3pPr marL="73152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400" b="0" i="0" kern="1200" baseline="0" dirty="0" smtClean="0">
          <a:solidFill>
            <a:schemeClr val="bg2">
              <a:lumMod val="25000"/>
            </a:schemeClr>
          </a:solidFill>
          <a:latin typeface="+mn-lt"/>
          <a:ea typeface="+mn-ea"/>
          <a:cs typeface="Univers LT Std 45 Light"/>
        </a:defRPr>
      </a:lvl3pPr>
      <a:lvl4pPr marL="91440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200" b="0" i="0" kern="1200" baseline="0" dirty="0" smtClean="0">
          <a:solidFill>
            <a:schemeClr val="bg2">
              <a:lumMod val="25000"/>
            </a:schemeClr>
          </a:solidFill>
          <a:latin typeface="+mn-lt"/>
          <a:ea typeface="+mn-ea"/>
          <a:cs typeface="Univers LT Std 45 Light"/>
        </a:defRPr>
      </a:lvl4pPr>
      <a:lvl5pPr marL="1828800" indent="0" algn="l" defTabSz="914400" rtl="0" eaLnBrk="1" latinLnBrk="0" hangingPunct="1">
        <a:lnSpc>
          <a:spcPct val="90000"/>
        </a:lnSpc>
        <a:spcBef>
          <a:spcPts val="500"/>
        </a:spcBef>
        <a:buFont typeface="Arial"/>
        <a:buNone/>
        <a:defRPr sz="1600" b="0" i="0" kern="1200" baseline="0">
          <a:solidFill>
            <a:schemeClr val="bg2">
              <a:lumMod val="25000"/>
            </a:schemeClr>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286">
          <p15:clr>
            <a:srgbClr val="F26B43"/>
          </p15:clr>
        </p15:guide>
        <p15:guide id="3" pos="5473">
          <p15:clr>
            <a:srgbClr val="F26B43"/>
          </p15:clr>
        </p15:guide>
        <p15:guide id="4" orient="horz" pos="378" userDrawn="1">
          <p15:clr>
            <a:srgbClr val="F26B43"/>
          </p15:clr>
        </p15:guide>
        <p15:guide id="5" orient="horz" pos="630" userDrawn="1">
          <p15:clr>
            <a:srgbClr val="F26B43"/>
          </p15:clr>
        </p15:guide>
        <p15:guide id="6" orient="horz" pos="2774">
          <p15:clr>
            <a:srgbClr val="F26B43"/>
          </p15:clr>
        </p15:guide>
        <p15:guide id="7" orient="horz" pos="3118" userDrawn="1">
          <p15:clr>
            <a:srgbClr val="F26B43"/>
          </p15:clr>
        </p15:guide>
        <p15:guide id="8" orient="horz" pos="29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4025" y="274320"/>
            <a:ext cx="8229600" cy="457200"/>
          </a:xfrm>
          <a:prstGeom prst="rect">
            <a:avLst/>
          </a:prstGeom>
        </p:spPr>
        <p:txBody>
          <a:bodyPr vert="horz" lIns="0" tIns="45720" rIns="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4025" y="731520"/>
            <a:ext cx="8229600" cy="3672204"/>
          </a:xfrm>
          <a:prstGeom prst="rect">
            <a:avLst/>
          </a:prstGeom>
        </p:spPr>
        <p:txBody>
          <a:bodyPr vert="horz" lIns="0" tIns="45717" rIns="0" bIns="45717" rtlCol="0">
            <a:noAutofit/>
          </a:bodyPr>
          <a:lstStyle/>
          <a:p>
            <a:pPr lvl="0"/>
            <a:r>
              <a:rPr lang="en-US" dirty="0"/>
              <a:t>Master text styles</a:t>
            </a:r>
          </a:p>
          <a:p>
            <a:pPr lvl="1"/>
            <a:r>
              <a:rPr lang="en-US" dirty="0"/>
              <a:t>Second level</a:t>
            </a:r>
          </a:p>
          <a:p>
            <a:pPr lvl="2"/>
            <a:r>
              <a:rPr lang="en-US" dirty="0"/>
              <a:t>Third level</a:t>
            </a:r>
          </a:p>
          <a:p>
            <a:pPr lvl="3"/>
            <a:r>
              <a:rPr lang="en-US" dirty="0"/>
              <a:t>Fourth level</a:t>
            </a:r>
          </a:p>
        </p:txBody>
      </p:sp>
      <p:pic>
        <p:nvPicPr>
          <p:cNvPr id="8" name="Picture 7"/>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461374" y="4743451"/>
            <a:ext cx="1064168" cy="257856"/>
          </a:xfrm>
          <a:prstGeom prst="rect">
            <a:avLst/>
          </a:prstGeom>
        </p:spPr>
      </p:pic>
      <p:sp>
        <p:nvSpPr>
          <p:cNvPr id="14" name="Rectangle 13"/>
          <p:cNvSpPr/>
          <p:nvPr userDrawn="1"/>
        </p:nvSpPr>
        <p:spPr>
          <a:xfrm>
            <a:off x="0" y="0"/>
            <a:ext cx="9144000" cy="73152"/>
          </a:xfrm>
          <a:prstGeom prst="rect">
            <a:avLst/>
          </a:prstGeom>
          <a:solidFill>
            <a:srgbClr val="0A60A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latin typeface="+mn-lt"/>
            </a:endParaRPr>
          </a:p>
        </p:txBody>
      </p:sp>
      <p:sp>
        <p:nvSpPr>
          <p:cNvPr id="6" name="Footer Placeholder 3"/>
          <p:cNvSpPr txBox="1">
            <a:spLocks/>
          </p:cNvSpPr>
          <p:nvPr userDrawn="1"/>
        </p:nvSpPr>
        <p:spPr>
          <a:xfrm>
            <a:off x="7194833" y="4794504"/>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r>
              <a:rPr lang="en-US" sz="1000" dirty="0"/>
              <a:t>ni.com</a:t>
            </a:r>
          </a:p>
        </p:txBody>
      </p:sp>
      <p:sp>
        <p:nvSpPr>
          <p:cNvPr id="7" name="Footer Placeholder 3"/>
          <p:cNvSpPr txBox="1">
            <a:spLocks/>
          </p:cNvSpPr>
          <p:nvPr userDrawn="1"/>
        </p:nvSpPr>
        <p:spPr>
          <a:xfrm>
            <a:off x="3820880" y="4804450"/>
            <a:ext cx="1502239" cy="200706"/>
          </a:xfrm>
          <a:prstGeom prst="rect">
            <a:avLst/>
          </a:prstGeom>
        </p:spPr>
        <p:txBody>
          <a:bodyPr vert="horz" lIns="0" tIns="45720" rIns="0" bIns="45720" rtlCol="0" anchor="ctr"/>
          <a:lstStyle>
            <a:defPPr>
              <a:defRPr lang="en-US"/>
            </a:defPPr>
            <a:lvl1pPr marL="0" algn="r" defTabSz="457174" rtl="0" eaLnBrk="1" latinLnBrk="0" hangingPunct="1">
              <a:defRPr sz="1200" kern="1200">
                <a:solidFill>
                  <a:schemeClr val="tx1">
                    <a:tint val="75000"/>
                  </a:schemeClr>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8"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4" algn="l" defTabSz="457174" rtl="0" eaLnBrk="1" latinLnBrk="0" hangingPunct="1">
              <a:defRPr sz="1800" kern="1200">
                <a:solidFill>
                  <a:schemeClr val="tx1"/>
                </a:solidFill>
                <a:latin typeface="+mn-lt"/>
                <a:ea typeface="+mn-ea"/>
                <a:cs typeface="+mn-cs"/>
              </a:defRPr>
            </a:lvl9pPr>
          </a:lstStyle>
          <a:p>
            <a:pPr algn="ctr"/>
            <a:r>
              <a:rPr lang="en-US" sz="1000" dirty="0">
                <a:solidFill>
                  <a:schemeClr val="accent2"/>
                </a:solidFill>
              </a:rPr>
              <a:t>NI CONFIDENTIAL</a:t>
            </a:r>
          </a:p>
        </p:txBody>
      </p:sp>
    </p:spTree>
    <p:extLst>
      <p:ext uri="{BB962C8B-B14F-4D97-AF65-F5344CB8AC3E}">
        <p14:creationId xmlns:p14="http://schemas.microsoft.com/office/powerpoint/2010/main" val="1433018044"/>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Lst>
  <p:txStyles>
    <p:titleStyle>
      <a:lvl1pPr algn="l" defTabSz="914400" rtl="0" eaLnBrk="1" latinLnBrk="0" hangingPunct="1">
        <a:lnSpc>
          <a:spcPct val="90000"/>
        </a:lnSpc>
        <a:spcBef>
          <a:spcPct val="0"/>
        </a:spcBef>
        <a:buNone/>
        <a:defRPr sz="2400" b="0" i="0" kern="1000" spc="0" baseline="0">
          <a:solidFill>
            <a:schemeClr val="bg2">
              <a:lumMod val="25000"/>
            </a:schemeClr>
          </a:solidFill>
          <a:latin typeface="+mn-lt"/>
          <a:ea typeface="Arial" charset="0"/>
          <a:cs typeface="Arial" charset="0"/>
        </a:defRPr>
      </a:lvl1pPr>
    </p:titleStyle>
    <p:bodyStyle>
      <a:lvl1pPr marL="182880" marR="0" indent="-182880" algn="l" defTabSz="914400" rtl="0" eaLnBrk="1" fontAlgn="auto" latinLnBrk="0" hangingPunct="1">
        <a:lnSpc>
          <a:spcPct val="100000"/>
        </a:lnSpc>
        <a:spcBef>
          <a:spcPts val="400"/>
        </a:spcBef>
        <a:spcAft>
          <a:spcPts val="0"/>
        </a:spcAft>
        <a:buClr>
          <a:schemeClr val="bg2">
            <a:lumMod val="50000"/>
          </a:schemeClr>
        </a:buClr>
        <a:buSzPct val="70000"/>
        <a:buFont typeface="Wingdings" charset="2"/>
        <a:buChar char="§"/>
        <a:tabLst>
          <a:tab pos="182880" algn="l"/>
        </a:tabLst>
        <a:defRPr lang="en-US" sz="1800" b="0" i="0" kern="1200" baseline="0" dirty="0" smtClean="0">
          <a:solidFill>
            <a:schemeClr val="bg2">
              <a:lumMod val="25000"/>
            </a:schemeClr>
          </a:solidFill>
          <a:latin typeface="+mn-lt"/>
          <a:ea typeface="Arial" charset="0"/>
          <a:cs typeface="Arial" charset="0"/>
        </a:defRPr>
      </a:lvl1pPr>
      <a:lvl2pPr marL="45720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600" b="0" i="0" kern="1200" baseline="0" dirty="0" smtClean="0">
          <a:solidFill>
            <a:schemeClr val="bg2">
              <a:lumMod val="25000"/>
            </a:schemeClr>
          </a:solidFill>
          <a:latin typeface="+mn-lt"/>
          <a:ea typeface="+mn-ea"/>
          <a:cs typeface="Univers LT Std 45 Light"/>
        </a:defRPr>
      </a:lvl2pPr>
      <a:lvl3pPr marL="73152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400" b="0" i="0" kern="1200" baseline="0" dirty="0" smtClean="0">
          <a:solidFill>
            <a:schemeClr val="bg2">
              <a:lumMod val="25000"/>
            </a:schemeClr>
          </a:solidFill>
          <a:latin typeface="+mn-lt"/>
          <a:ea typeface="+mn-ea"/>
          <a:cs typeface="Univers LT Std 45 Light"/>
        </a:defRPr>
      </a:lvl3pPr>
      <a:lvl4pPr marL="91440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200" b="0" i="0" kern="1200" baseline="0" dirty="0" smtClean="0">
          <a:solidFill>
            <a:schemeClr val="bg2">
              <a:lumMod val="25000"/>
            </a:schemeClr>
          </a:solidFill>
          <a:latin typeface="+mn-lt"/>
          <a:ea typeface="+mn-ea"/>
          <a:cs typeface="Univers LT Std 45 Light"/>
        </a:defRPr>
      </a:lvl4pPr>
      <a:lvl5pPr marL="1828800" indent="0" algn="l" defTabSz="914400" rtl="0" eaLnBrk="1" latinLnBrk="0" hangingPunct="1">
        <a:lnSpc>
          <a:spcPct val="90000"/>
        </a:lnSpc>
        <a:spcBef>
          <a:spcPts val="500"/>
        </a:spcBef>
        <a:buFont typeface="Arial"/>
        <a:buNone/>
        <a:defRPr sz="1600" b="0" i="0" kern="1200" baseline="0">
          <a:solidFill>
            <a:schemeClr val="bg2">
              <a:lumMod val="25000"/>
            </a:schemeClr>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286">
          <p15:clr>
            <a:srgbClr val="F26B43"/>
          </p15:clr>
        </p15:guide>
        <p15:guide id="3" pos="5473">
          <p15:clr>
            <a:srgbClr val="F26B43"/>
          </p15:clr>
        </p15:guide>
        <p15:guide id="4" orient="horz" pos="378">
          <p15:clr>
            <a:srgbClr val="F26B43"/>
          </p15:clr>
        </p15:guide>
        <p15:guide id="5" orient="horz" pos="630">
          <p15:clr>
            <a:srgbClr val="F26B43"/>
          </p15:clr>
        </p15:guide>
        <p15:guide id="6" orient="horz" pos="2774">
          <p15:clr>
            <a:srgbClr val="F26B43"/>
          </p15:clr>
        </p15:guide>
        <p15:guide id="7" orient="horz" pos="3118">
          <p15:clr>
            <a:srgbClr val="F26B43"/>
          </p15:clr>
        </p15:guide>
        <p15:guide id="8" orient="horz" pos="29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21" Type="http://schemas.openxmlformats.org/officeDocument/2006/relationships/image" Target="../media/image100.png"/><Relationship Id="rId7" Type="http://schemas.openxmlformats.org/officeDocument/2006/relationships/image" Target="../media/image86.gif"/><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11.xml"/><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85.gif"/><Relationship Id="rId11" Type="http://schemas.openxmlformats.org/officeDocument/2006/relationships/image" Target="../media/image90.png"/><Relationship Id="rId5" Type="http://schemas.openxmlformats.org/officeDocument/2006/relationships/image" Target="../media/image84.gif"/><Relationship Id="rId15" Type="http://schemas.openxmlformats.org/officeDocument/2006/relationships/image" Target="../media/image94.emf"/><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1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03.jpeg"/><Relationship Id="rId4" Type="http://schemas.openxmlformats.org/officeDocument/2006/relationships/image" Target="../media/image102.png"/></Relationships>
</file>

<file path=ppt/slides/_rels/slide1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tiff"/><Relationship Id="rId7"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emf"/><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22.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127.jpeg"/><Relationship Id="rId5" Type="http://schemas.openxmlformats.org/officeDocument/2006/relationships/image" Target="../media/image126.jpeg"/><Relationship Id="rId10" Type="http://schemas.openxmlformats.org/officeDocument/2006/relationships/image" Target="../media/image131.jpeg"/><Relationship Id="rId4" Type="http://schemas.openxmlformats.org/officeDocument/2006/relationships/image" Target="../media/image125.jpeg"/><Relationship Id="rId9" Type="http://schemas.openxmlformats.org/officeDocument/2006/relationships/image" Target="../media/image130.jpeg"/></Relationships>
</file>

<file path=ppt/slides/_rels/slide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134.png"/><Relationship Id="rId4" Type="http://schemas.openxmlformats.org/officeDocument/2006/relationships/image" Target="../media/image133.png"/></Relationships>
</file>

<file path=ppt/slides/_rels/slide24.xml.rels><?xml version="1.0" encoding="UTF-8" standalone="yes"?>
<Relationships xmlns="http://schemas.openxmlformats.org/package/2006/relationships"><Relationship Id="rId3" Type="http://schemas.openxmlformats.org/officeDocument/2006/relationships/image" Target="../media/image135.tiff"/><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137.png"/><Relationship Id="rId4" Type="http://schemas.openxmlformats.org/officeDocument/2006/relationships/image" Target="../media/image1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140.png"/><Relationship Id="rId4" Type="http://schemas.openxmlformats.org/officeDocument/2006/relationships/image" Target="../media/image139.png"/></Relationships>
</file>

<file path=ppt/slides/_rels/slide2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142.png"/><Relationship Id="rId4" Type="http://schemas.openxmlformats.org/officeDocument/2006/relationships/image" Target="../media/image141.png"/></Relationships>
</file>

<file path=ppt/slides/_rels/slide27.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145.png"/><Relationship Id="rId4" Type="http://schemas.openxmlformats.org/officeDocument/2006/relationships/image" Target="../media/image144.jpeg"/></Relationships>
</file>

<file path=ppt/slides/_rels/slide2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148.png"/><Relationship Id="rId4" Type="http://schemas.openxmlformats.org/officeDocument/2006/relationships/image" Target="../media/image147.png"/></Relationships>
</file>

<file path=ppt/slides/_rels/slide2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image" Target="../media/image151.png"/><Relationship Id="rId4" Type="http://schemas.openxmlformats.org/officeDocument/2006/relationships/image" Target="../media/image150.pn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52.tiff"/><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154.png"/><Relationship Id="rId4" Type="http://schemas.openxmlformats.org/officeDocument/2006/relationships/image" Target="../media/image153.tiff"/></Relationships>
</file>

<file path=ppt/slides/_rels/slide31.xml.rels><?xml version="1.0" encoding="UTF-8" standalone="yes"?>
<Relationships xmlns="http://schemas.openxmlformats.org/package/2006/relationships"><Relationship Id="rId13" Type="http://schemas.openxmlformats.org/officeDocument/2006/relationships/image" Target="../media/image165.png"/><Relationship Id="rId18" Type="http://schemas.openxmlformats.org/officeDocument/2006/relationships/image" Target="../media/image169.emf"/><Relationship Id="rId26" Type="http://schemas.openxmlformats.org/officeDocument/2006/relationships/image" Target="../media/image177.png"/><Relationship Id="rId39" Type="http://schemas.openxmlformats.org/officeDocument/2006/relationships/image" Target="../media/image190.png"/><Relationship Id="rId21" Type="http://schemas.openxmlformats.org/officeDocument/2006/relationships/image" Target="../media/image172.png"/><Relationship Id="rId34" Type="http://schemas.openxmlformats.org/officeDocument/2006/relationships/image" Target="../media/image185.png"/><Relationship Id="rId42" Type="http://schemas.openxmlformats.org/officeDocument/2006/relationships/image" Target="../media/image193.png"/><Relationship Id="rId47" Type="http://schemas.openxmlformats.org/officeDocument/2006/relationships/image" Target="../media/image198.png"/><Relationship Id="rId50" Type="http://schemas.openxmlformats.org/officeDocument/2006/relationships/image" Target="../media/image83.png"/><Relationship Id="rId7" Type="http://schemas.openxmlformats.org/officeDocument/2006/relationships/image" Target="../media/image159.png"/><Relationship Id="rId2" Type="http://schemas.openxmlformats.org/officeDocument/2006/relationships/notesSlide" Target="../notesSlides/notesSlide29.xml"/><Relationship Id="rId16" Type="http://schemas.microsoft.com/office/2007/relationships/hdphoto" Target="../media/hdphoto3.wdp"/><Relationship Id="rId29" Type="http://schemas.openxmlformats.org/officeDocument/2006/relationships/image" Target="../media/image180.png"/><Relationship Id="rId11" Type="http://schemas.openxmlformats.org/officeDocument/2006/relationships/image" Target="../media/image163.png"/><Relationship Id="rId24" Type="http://schemas.openxmlformats.org/officeDocument/2006/relationships/image" Target="../media/image175.png"/><Relationship Id="rId32" Type="http://schemas.openxmlformats.org/officeDocument/2006/relationships/image" Target="../media/image183.png"/><Relationship Id="rId37" Type="http://schemas.openxmlformats.org/officeDocument/2006/relationships/image" Target="../media/image188.png"/><Relationship Id="rId40" Type="http://schemas.openxmlformats.org/officeDocument/2006/relationships/image" Target="../media/image191.png"/><Relationship Id="rId45" Type="http://schemas.openxmlformats.org/officeDocument/2006/relationships/image" Target="../media/image196.png"/><Relationship Id="rId5" Type="http://schemas.openxmlformats.org/officeDocument/2006/relationships/image" Target="../media/image157.png"/><Relationship Id="rId15" Type="http://schemas.openxmlformats.org/officeDocument/2006/relationships/image" Target="../media/image167.png"/><Relationship Id="rId23" Type="http://schemas.openxmlformats.org/officeDocument/2006/relationships/image" Target="../media/image174.png"/><Relationship Id="rId28" Type="http://schemas.openxmlformats.org/officeDocument/2006/relationships/image" Target="../media/image179.png"/><Relationship Id="rId36" Type="http://schemas.openxmlformats.org/officeDocument/2006/relationships/image" Target="../media/image187.png"/><Relationship Id="rId49" Type="http://schemas.openxmlformats.org/officeDocument/2006/relationships/image" Target="../media/image82.png"/><Relationship Id="rId10" Type="http://schemas.openxmlformats.org/officeDocument/2006/relationships/image" Target="../media/image162.png"/><Relationship Id="rId19" Type="http://schemas.openxmlformats.org/officeDocument/2006/relationships/image" Target="../media/image170.png"/><Relationship Id="rId31" Type="http://schemas.openxmlformats.org/officeDocument/2006/relationships/image" Target="../media/image182.png"/><Relationship Id="rId44" Type="http://schemas.openxmlformats.org/officeDocument/2006/relationships/image" Target="../media/image195.pn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png"/><Relationship Id="rId22" Type="http://schemas.openxmlformats.org/officeDocument/2006/relationships/image" Target="../media/image173.png"/><Relationship Id="rId27" Type="http://schemas.openxmlformats.org/officeDocument/2006/relationships/image" Target="../media/image178.png"/><Relationship Id="rId30" Type="http://schemas.openxmlformats.org/officeDocument/2006/relationships/image" Target="../media/image181.png"/><Relationship Id="rId35" Type="http://schemas.openxmlformats.org/officeDocument/2006/relationships/image" Target="../media/image186.png"/><Relationship Id="rId43" Type="http://schemas.openxmlformats.org/officeDocument/2006/relationships/image" Target="../media/image194.png"/><Relationship Id="rId48" Type="http://schemas.openxmlformats.org/officeDocument/2006/relationships/image" Target="../media/image199.png"/><Relationship Id="rId8" Type="http://schemas.openxmlformats.org/officeDocument/2006/relationships/image" Target="../media/image160.png"/><Relationship Id="rId3" Type="http://schemas.openxmlformats.org/officeDocument/2006/relationships/image" Target="../media/image155.png"/><Relationship Id="rId12" Type="http://schemas.openxmlformats.org/officeDocument/2006/relationships/image" Target="../media/image164.png"/><Relationship Id="rId17" Type="http://schemas.openxmlformats.org/officeDocument/2006/relationships/image" Target="../media/image168.png"/><Relationship Id="rId25" Type="http://schemas.openxmlformats.org/officeDocument/2006/relationships/image" Target="../media/image176.png"/><Relationship Id="rId33" Type="http://schemas.openxmlformats.org/officeDocument/2006/relationships/image" Target="../media/image184.png"/><Relationship Id="rId38" Type="http://schemas.openxmlformats.org/officeDocument/2006/relationships/image" Target="../media/image189.png"/><Relationship Id="rId46" Type="http://schemas.openxmlformats.org/officeDocument/2006/relationships/image" Target="../media/image197.png"/><Relationship Id="rId20" Type="http://schemas.openxmlformats.org/officeDocument/2006/relationships/image" Target="../media/image171.png"/><Relationship Id="rId41" Type="http://schemas.openxmlformats.org/officeDocument/2006/relationships/image" Target="../media/image192.png"/><Relationship Id="rId1" Type="http://schemas.openxmlformats.org/officeDocument/2006/relationships/slideLayout" Target="../slideLayouts/slideLayout23.xml"/><Relationship Id="rId6" Type="http://schemas.openxmlformats.org/officeDocument/2006/relationships/image" Target="../media/image1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5.xml"/><Relationship Id="rId5" Type="http://schemas.openxmlformats.org/officeDocument/2006/relationships/image" Target="../media/image203.png"/><Relationship Id="rId4" Type="http://schemas.openxmlformats.org/officeDocument/2006/relationships/image" Target="../media/image202.png"/></Relationships>
</file>

<file path=ppt/slides/_rels/slide34.xml.rels><?xml version="1.0" encoding="UTF-8" standalone="yes"?>
<Relationships xmlns="http://schemas.openxmlformats.org/package/2006/relationships"><Relationship Id="rId8" Type="http://schemas.openxmlformats.org/officeDocument/2006/relationships/image" Target="../media/image209.emf"/><Relationship Id="rId13" Type="http://schemas.openxmlformats.org/officeDocument/2006/relationships/image" Target="../media/image214.emf"/><Relationship Id="rId3" Type="http://schemas.openxmlformats.org/officeDocument/2006/relationships/image" Target="../media/image204.emf"/><Relationship Id="rId7" Type="http://schemas.openxmlformats.org/officeDocument/2006/relationships/image" Target="../media/image208.emf"/><Relationship Id="rId12" Type="http://schemas.openxmlformats.org/officeDocument/2006/relationships/image" Target="../media/image213.emf"/><Relationship Id="rId2" Type="http://schemas.openxmlformats.org/officeDocument/2006/relationships/notesSlide" Target="../notesSlides/notesSlide30.xml"/><Relationship Id="rId16" Type="http://schemas.openxmlformats.org/officeDocument/2006/relationships/image" Target="../media/image217.png"/><Relationship Id="rId1" Type="http://schemas.openxmlformats.org/officeDocument/2006/relationships/slideLayout" Target="../slideLayouts/slideLayout20.xml"/><Relationship Id="rId6" Type="http://schemas.openxmlformats.org/officeDocument/2006/relationships/image" Target="../media/image207.emf"/><Relationship Id="rId11" Type="http://schemas.openxmlformats.org/officeDocument/2006/relationships/image" Target="../media/image212.emf"/><Relationship Id="rId5" Type="http://schemas.openxmlformats.org/officeDocument/2006/relationships/image" Target="../media/image206.emf"/><Relationship Id="rId15" Type="http://schemas.openxmlformats.org/officeDocument/2006/relationships/image" Target="../media/image216.png"/><Relationship Id="rId10" Type="http://schemas.openxmlformats.org/officeDocument/2006/relationships/image" Target="../media/image211.emf"/><Relationship Id="rId4" Type="http://schemas.openxmlformats.org/officeDocument/2006/relationships/image" Target="../media/image205.emf"/><Relationship Id="rId9" Type="http://schemas.openxmlformats.org/officeDocument/2006/relationships/image" Target="../media/image210.emf"/><Relationship Id="rId14" Type="http://schemas.openxmlformats.org/officeDocument/2006/relationships/image" Target="../media/image215.emf"/></Relationships>
</file>

<file path=ppt/slides/_rels/slide3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221.jpeg"/><Relationship Id="rId5" Type="http://schemas.openxmlformats.org/officeDocument/2006/relationships/image" Target="../media/image220.png"/><Relationship Id="rId4" Type="http://schemas.openxmlformats.org/officeDocument/2006/relationships/image" Target="../media/image2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22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18" Type="http://schemas.openxmlformats.org/officeDocument/2006/relationships/image" Target="../media/image24.emf"/><Relationship Id="rId26" Type="http://schemas.openxmlformats.org/officeDocument/2006/relationships/image" Target="../media/image32.emf"/><Relationship Id="rId3" Type="http://schemas.openxmlformats.org/officeDocument/2006/relationships/image" Target="../media/image9.emf"/><Relationship Id="rId21" Type="http://schemas.openxmlformats.org/officeDocument/2006/relationships/image" Target="../media/image27.emf"/><Relationship Id="rId7" Type="http://schemas.openxmlformats.org/officeDocument/2006/relationships/image" Target="../media/image13.emf"/><Relationship Id="rId12" Type="http://schemas.openxmlformats.org/officeDocument/2006/relationships/image" Target="../media/image18.emf"/><Relationship Id="rId17" Type="http://schemas.openxmlformats.org/officeDocument/2006/relationships/image" Target="../media/image23.emf"/><Relationship Id="rId25" Type="http://schemas.openxmlformats.org/officeDocument/2006/relationships/image" Target="../media/image31.emf"/><Relationship Id="rId2" Type="http://schemas.openxmlformats.org/officeDocument/2006/relationships/notesSlide" Target="../notesSlides/notesSlide3.xml"/><Relationship Id="rId16" Type="http://schemas.openxmlformats.org/officeDocument/2006/relationships/image" Target="../media/image22.emf"/><Relationship Id="rId20" Type="http://schemas.openxmlformats.org/officeDocument/2006/relationships/image" Target="../media/image26.emf"/><Relationship Id="rId29" Type="http://schemas.openxmlformats.org/officeDocument/2006/relationships/image" Target="../media/image35.emf"/><Relationship Id="rId1" Type="http://schemas.openxmlformats.org/officeDocument/2006/relationships/slideLayout" Target="../slideLayouts/slideLayout24.xml"/><Relationship Id="rId6" Type="http://schemas.openxmlformats.org/officeDocument/2006/relationships/image" Target="../media/image12.emf"/><Relationship Id="rId11" Type="http://schemas.openxmlformats.org/officeDocument/2006/relationships/image" Target="../media/image17.emf"/><Relationship Id="rId24" Type="http://schemas.openxmlformats.org/officeDocument/2006/relationships/image" Target="../media/image30.emf"/><Relationship Id="rId32" Type="http://schemas.openxmlformats.org/officeDocument/2006/relationships/image" Target="../media/image38.png"/><Relationship Id="rId5" Type="http://schemas.openxmlformats.org/officeDocument/2006/relationships/image" Target="../media/image11.emf"/><Relationship Id="rId15" Type="http://schemas.openxmlformats.org/officeDocument/2006/relationships/image" Target="../media/image21.emf"/><Relationship Id="rId23" Type="http://schemas.openxmlformats.org/officeDocument/2006/relationships/image" Target="../media/image29.emf"/><Relationship Id="rId28" Type="http://schemas.openxmlformats.org/officeDocument/2006/relationships/image" Target="../media/image34.emf"/><Relationship Id="rId10" Type="http://schemas.openxmlformats.org/officeDocument/2006/relationships/image" Target="../media/image16.emf"/><Relationship Id="rId19" Type="http://schemas.openxmlformats.org/officeDocument/2006/relationships/image" Target="../media/image25.emf"/><Relationship Id="rId31" Type="http://schemas.openxmlformats.org/officeDocument/2006/relationships/image" Target="../media/image37.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 Id="rId22" Type="http://schemas.openxmlformats.org/officeDocument/2006/relationships/image" Target="../media/image28.emf"/><Relationship Id="rId27" Type="http://schemas.openxmlformats.org/officeDocument/2006/relationships/image" Target="../media/image33.emf"/><Relationship Id="rId30" Type="http://schemas.openxmlformats.org/officeDocument/2006/relationships/image" Target="../media/image36.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234.png"/><Relationship Id="rId18" Type="http://schemas.openxmlformats.org/officeDocument/2006/relationships/image" Target="../media/image192.png"/><Relationship Id="rId3" Type="http://schemas.openxmlformats.org/officeDocument/2006/relationships/image" Target="../media/image228.png"/><Relationship Id="rId7" Type="http://schemas.openxmlformats.org/officeDocument/2006/relationships/image" Target="../media/image155.png"/><Relationship Id="rId12" Type="http://schemas.openxmlformats.org/officeDocument/2006/relationships/image" Target="../media/image233.png"/><Relationship Id="rId17" Type="http://schemas.openxmlformats.org/officeDocument/2006/relationships/image" Target="../media/image190.png"/><Relationship Id="rId2" Type="http://schemas.openxmlformats.org/officeDocument/2006/relationships/notesSlide" Target="../notesSlides/notesSlide35.xml"/><Relationship Id="rId16" Type="http://schemas.openxmlformats.org/officeDocument/2006/relationships/image" Target="../media/image236.png"/><Relationship Id="rId1" Type="http://schemas.openxmlformats.org/officeDocument/2006/relationships/slideLayout" Target="../slideLayouts/slideLayout25.xml"/><Relationship Id="rId6" Type="http://schemas.openxmlformats.org/officeDocument/2006/relationships/image" Target="file://localhost/Users/shannonzaninovich/Desktop/%20_NIWEEK_2016/NIWEEK%202016_Academic%20Day%20keynote/images/icons_final%205%25/Icon84_Wireless_g.png" TargetMode="External"/><Relationship Id="rId11" Type="http://schemas.openxmlformats.org/officeDocument/2006/relationships/image" Target="../media/image232.png"/><Relationship Id="rId5" Type="http://schemas.openxmlformats.org/officeDocument/2006/relationships/image" Target="../media/image230.png"/><Relationship Id="rId15" Type="http://schemas.openxmlformats.org/officeDocument/2006/relationships/image" Target="../media/image186.png"/><Relationship Id="rId10" Type="http://schemas.openxmlformats.org/officeDocument/2006/relationships/image" Target="../media/image231.png"/><Relationship Id="rId4" Type="http://schemas.openxmlformats.org/officeDocument/2006/relationships/image" Target="../media/image229.png"/><Relationship Id="rId9" Type="http://schemas.openxmlformats.org/officeDocument/2006/relationships/image" Target="../media/image162.png"/><Relationship Id="rId14" Type="http://schemas.openxmlformats.org/officeDocument/2006/relationships/image" Target="../media/image2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8.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44.xml.rels><?xml version="1.0" encoding="UTF-8" standalone="yes"?>
<Relationships xmlns="http://schemas.openxmlformats.org/package/2006/relationships"><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image" Target="../media/image242.png"/><Relationship Id="rId1" Type="http://schemas.openxmlformats.org/officeDocument/2006/relationships/slideLayout" Target="../slideLayouts/slideLayout28.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45.xml.rels><?xml version="1.0" encoding="UTF-8" standalone="yes"?>
<Relationships xmlns="http://schemas.openxmlformats.org/package/2006/relationships"><Relationship Id="rId8" Type="http://schemas.openxmlformats.org/officeDocument/2006/relationships/image" Target="../media/image254.png"/><Relationship Id="rId13" Type="http://schemas.openxmlformats.org/officeDocument/2006/relationships/image" Target="../media/image243.png"/><Relationship Id="rId3" Type="http://schemas.openxmlformats.org/officeDocument/2006/relationships/image" Target="../media/image249.png"/><Relationship Id="rId7" Type="http://schemas.openxmlformats.org/officeDocument/2006/relationships/image" Target="../media/image253.png"/><Relationship Id="rId12" Type="http://schemas.openxmlformats.org/officeDocument/2006/relationships/image" Target="../media/image242.png"/><Relationship Id="rId2" Type="http://schemas.openxmlformats.org/officeDocument/2006/relationships/image" Target="../media/image248.png"/><Relationship Id="rId1" Type="http://schemas.openxmlformats.org/officeDocument/2006/relationships/slideLayout" Target="../slideLayouts/slideLayout28.xml"/><Relationship Id="rId6" Type="http://schemas.openxmlformats.org/officeDocument/2006/relationships/image" Target="../media/image252.png"/><Relationship Id="rId11" Type="http://schemas.openxmlformats.org/officeDocument/2006/relationships/image" Target="../media/image247.png"/><Relationship Id="rId5" Type="http://schemas.openxmlformats.org/officeDocument/2006/relationships/image" Target="../media/image251.png"/><Relationship Id="rId15" Type="http://schemas.openxmlformats.org/officeDocument/2006/relationships/image" Target="../media/image245.png"/><Relationship Id="rId10" Type="http://schemas.openxmlformats.org/officeDocument/2006/relationships/image" Target="../media/image246.png"/><Relationship Id="rId4" Type="http://schemas.openxmlformats.org/officeDocument/2006/relationships/image" Target="../media/image250.png"/><Relationship Id="rId9" Type="http://schemas.openxmlformats.org/officeDocument/2006/relationships/image" Target="../media/image255.png"/><Relationship Id="rId14" Type="http://schemas.openxmlformats.org/officeDocument/2006/relationships/image" Target="../media/image2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36.xml"/><Relationship Id="rId1" Type="http://schemas.openxmlformats.org/officeDocument/2006/relationships/slideLayout" Target="../slideLayouts/slideLayout20.xml"/><Relationship Id="rId5" Type="http://schemas.openxmlformats.org/officeDocument/2006/relationships/image" Target="../media/image257.jpeg"/><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hyperlink" Target="http://www.ni.com/en-us/landing/student-design.html" TargetMode="External"/><Relationship Id="rId1" Type="http://schemas.openxmlformats.org/officeDocument/2006/relationships/slideLayout" Target="../slideLayouts/slideLayout28.xml"/><Relationship Id="rId4" Type="http://schemas.openxmlformats.org/officeDocument/2006/relationships/image" Target="../media/image2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jpeg"/><Relationship Id="rId39" Type="http://schemas.openxmlformats.org/officeDocument/2006/relationships/image" Target="../media/image74.emf"/><Relationship Id="rId21" Type="http://schemas.openxmlformats.org/officeDocument/2006/relationships/image" Target="../media/image56.png"/><Relationship Id="rId34" Type="http://schemas.openxmlformats.org/officeDocument/2006/relationships/image" Target="../media/image69.png"/><Relationship Id="rId42" Type="http://schemas.openxmlformats.org/officeDocument/2006/relationships/image" Target="../media/image77.emf"/><Relationship Id="rId7" Type="http://schemas.openxmlformats.org/officeDocument/2006/relationships/image" Target="../media/image42.png"/><Relationship Id="rId2" Type="http://schemas.openxmlformats.org/officeDocument/2006/relationships/notesSlide" Target="../notesSlides/notesSlide4.xml"/><Relationship Id="rId16" Type="http://schemas.openxmlformats.org/officeDocument/2006/relationships/image" Target="../media/image51.png"/><Relationship Id="rId29" Type="http://schemas.openxmlformats.org/officeDocument/2006/relationships/image" Target="../media/image64.png"/><Relationship Id="rId1" Type="http://schemas.openxmlformats.org/officeDocument/2006/relationships/slideLayout" Target="../slideLayouts/slideLayout30.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45" Type="http://schemas.openxmlformats.org/officeDocument/2006/relationships/image" Target="../media/image80.png"/><Relationship Id="rId5" Type="http://schemas.openxmlformats.org/officeDocument/2006/relationships/image" Target="file:////Users/shannonzaninovich/Desktop/%20_NIWEEK_2016/NIWEEK%202016_Academic%20Day%20keynote/logos/University_of_Sheffield_white.png" TargetMode="External"/><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4" Type="http://schemas.openxmlformats.org/officeDocument/2006/relationships/image" Target="../media/image79.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43" Type="http://schemas.openxmlformats.org/officeDocument/2006/relationships/image" Target="../media/image78.png"/><Relationship Id="rId8" Type="http://schemas.openxmlformats.org/officeDocument/2006/relationships/image" Target="../media/image43.png"/><Relationship Id="rId3" Type="http://schemas.openxmlformats.org/officeDocument/2006/relationships/image" Target="../media/image39.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jpeg"/><Relationship Id="rId38" Type="http://schemas.openxmlformats.org/officeDocument/2006/relationships/image" Target="../media/image73.png"/><Relationship Id="rId20" Type="http://schemas.openxmlformats.org/officeDocument/2006/relationships/image" Target="../media/image55.png"/><Relationship Id="rId41" Type="http://schemas.openxmlformats.org/officeDocument/2006/relationships/image" Target="../media/image76.emf"/></Relationships>
</file>

<file path=ppt/slides/_rels/slide5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262.png"/><Relationship Id="rId4" Type="http://schemas.openxmlformats.org/officeDocument/2006/relationships/image" Target="../media/image261.png"/></Relationships>
</file>

<file path=ppt/slides/_rels/slide5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hyperlink" Target="http://www.ni.com/white-paper/8115/en/"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265.em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26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1.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269.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notesSlide" Target="../notesSlides/notesSlide47.xml"/><Relationship Id="rId1" Type="http://schemas.openxmlformats.org/officeDocument/2006/relationships/slideLayout" Target="../slideLayouts/slideLayout24.xml"/><Relationship Id="rId5" Type="http://schemas.openxmlformats.org/officeDocument/2006/relationships/image" Target="../media/image273.png"/><Relationship Id="rId4" Type="http://schemas.openxmlformats.org/officeDocument/2006/relationships/image" Target="../media/image272.png"/></Relationships>
</file>

<file path=ppt/slides/_rels/slide64.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96275"/>
      </p:ext>
    </p:extLst>
  </p:cSld>
  <p:clrMapOvr>
    <a:masterClrMapping/>
  </p:clrMapOvr>
  <mc:AlternateContent xmlns:mc="http://schemas.openxmlformats.org/markup-compatibility/2006">
    <mc:Choice xmlns:p14="http://schemas.microsoft.com/office/powerpoint/2010/main" Requires="p14">
      <p:transition spd="med" p14:dur="700" advTm="4000">
        <p:fade/>
      </p:transition>
    </mc:Choice>
    <mc:Fallback>
      <p:transition spd="med" advTm="4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88265"/>
            <a:ext cx="8975558" cy="3501088"/>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742924" lvl="1" indent="-285750">
              <a:spcBef>
                <a:spcPts val="600"/>
              </a:spcBef>
              <a:buFont typeface="Arial" panose="020B0604020202020204" pitchFamily="34" charset="0"/>
              <a:buChar char="•"/>
            </a:pPr>
            <a:r>
              <a:rPr lang="es-AR" dirty="0"/>
              <a:t>Los resultados pueden tener un gran impacto social:</a:t>
            </a:r>
          </a:p>
          <a:p>
            <a:pPr marL="1200098" lvl="2" indent="-285750">
              <a:spcBef>
                <a:spcPts val="600"/>
              </a:spcBef>
              <a:buFont typeface="Arial" panose="020B0604020202020204" pitchFamily="34" charset="0"/>
              <a:buChar char="•"/>
            </a:pPr>
            <a:r>
              <a:rPr lang="es-AR" dirty="0"/>
              <a:t>Mejores profesionales</a:t>
            </a:r>
          </a:p>
          <a:p>
            <a:pPr marL="1200098" lvl="2" indent="-285750">
              <a:spcBef>
                <a:spcPts val="600"/>
              </a:spcBef>
              <a:buFont typeface="Arial" panose="020B0604020202020204" pitchFamily="34" charset="0"/>
              <a:buChar char="•"/>
            </a:pPr>
            <a:r>
              <a:rPr lang="es-AR" dirty="0"/>
              <a:t>Empresas más  competitivas</a:t>
            </a:r>
          </a:p>
          <a:p>
            <a:pPr marL="1200098" lvl="2" indent="-285750">
              <a:spcBef>
                <a:spcPts val="600"/>
              </a:spcBef>
              <a:buFont typeface="Arial" panose="020B0604020202020204" pitchFamily="34" charset="0"/>
              <a:buChar char="•"/>
            </a:pPr>
            <a:r>
              <a:rPr lang="es-AR" dirty="0"/>
              <a:t>Desarrollos acelerados para atender áreas críticas:</a:t>
            </a:r>
          </a:p>
          <a:p>
            <a:pPr marL="1657273" lvl="3" indent="-285750">
              <a:buFont typeface="Arial" panose="020B0604020202020204" pitchFamily="34" charset="0"/>
              <a:buChar char="•"/>
            </a:pPr>
            <a:r>
              <a:rPr lang="es-AR" dirty="0"/>
              <a:t>Energía</a:t>
            </a:r>
          </a:p>
          <a:p>
            <a:pPr marL="1657273" lvl="3" indent="-285750">
              <a:buFont typeface="Arial" panose="020B0604020202020204" pitchFamily="34" charset="0"/>
              <a:buChar char="•"/>
            </a:pPr>
            <a:r>
              <a:rPr lang="es-AR" dirty="0"/>
              <a:t>Comunicaciones</a:t>
            </a:r>
          </a:p>
          <a:p>
            <a:pPr marL="1657273" lvl="3" indent="-285750">
              <a:buFont typeface="Arial" panose="020B0604020202020204" pitchFamily="34" charset="0"/>
              <a:buChar char="•"/>
            </a:pPr>
            <a:r>
              <a:rPr lang="es-AR" dirty="0"/>
              <a:t>Automatización Industrial</a:t>
            </a:r>
          </a:p>
          <a:p>
            <a:pPr marL="1657273" lvl="3" indent="-285750">
              <a:buFont typeface="Arial" panose="020B0604020202020204" pitchFamily="34" charset="0"/>
              <a:buChar char="•"/>
            </a:pPr>
            <a:r>
              <a:rPr lang="es-AR" dirty="0"/>
              <a:t>Electromedicina</a:t>
            </a:r>
          </a:p>
          <a:p>
            <a:pPr marL="742924" lvl="1" indent="-285750">
              <a:spcBef>
                <a:spcPts val="600"/>
              </a:spcBef>
              <a:buFont typeface="Arial" panose="020B0604020202020204" pitchFamily="34" charset="0"/>
              <a:buChar char="•"/>
            </a:pPr>
            <a:r>
              <a:rPr lang="es-AR" dirty="0"/>
              <a:t>La institución agregó una herramienta clave para reafirmar su liderazgo e influencia</a:t>
            </a:r>
          </a:p>
        </p:txBody>
      </p:sp>
      <p:grpSp>
        <p:nvGrpSpPr>
          <p:cNvPr id="99" name="Group 98"/>
          <p:cNvGrpSpPr/>
          <p:nvPr/>
        </p:nvGrpSpPr>
        <p:grpSpPr>
          <a:xfrm>
            <a:off x="54926814" y="278664"/>
            <a:ext cx="4452635" cy="9674605"/>
            <a:chOff x="41909396" y="903067"/>
            <a:chExt cx="3339476" cy="7255954"/>
          </a:xfrm>
        </p:grpSpPr>
        <p:sp>
          <p:nvSpPr>
            <p:cNvPr id="100" name="Rectangle 9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01" name="TextBox 10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02" name="Picture 10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3" name="Picture 10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4" name="Group 103"/>
          <p:cNvGrpSpPr/>
          <p:nvPr/>
        </p:nvGrpSpPr>
        <p:grpSpPr>
          <a:xfrm>
            <a:off x="55130014" y="481864"/>
            <a:ext cx="4452635" cy="9674605"/>
            <a:chOff x="41909396" y="903067"/>
            <a:chExt cx="3339476" cy="7255954"/>
          </a:xfrm>
        </p:grpSpPr>
        <p:sp>
          <p:nvSpPr>
            <p:cNvPr id="105" name="Rectangle 10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06" name="TextBox 10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07" name="Picture 10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8" name="Picture 10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9" name="Group 108"/>
          <p:cNvGrpSpPr/>
          <p:nvPr/>
        </p:nvGrpSpPr>
        <p:grpSpPr>
          <a:xfrm>
            <a:off x="55333214" y="685064"/>
            <a:ext cx="4452635" cy="9674605"/>
            <a:chOff x="41909396" y="903067"/>
            <a:chExt cx="3339476" cy="7255954"/>
          </a:xfrm>
        </p:grpSpPr>
        <p:sp>
          <p:nvSpPr>
            <p:cNvPr id="110" name="Rectangle 10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11" name="TextBox 11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12" name="Picture 1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3" name="Picture 11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4" name="Group 113"/>
          <p:cNvGrpSpPr/>
          <p:nvPr/>
        </p:nvGrpSpPr>
        <p:grpSpPr>
          <a:xfrm>
            <a:off x="55536414" y="888264"/>
            <a:ext cx="4452635" cy="9674605"/>
            <a:chOff x="41909396" y="903067"/>
            <a:chExt cx="3339476" cy="7255954"/>
          </a:xfrm>
        </p:grpSpPr>
        <p:sp>
          <p:nvSpPr>
            <p:cNvPr id="115" name="Rectangle 11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16" name="TextBox 11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17" name="Picture 1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8" name="Picture 11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9" name="Group 118"/>
          <p:cNvGrpSpPr/>
          <p:nvPr/>
        </p:nvGrpSpPr>
        <p:grpSpPr>
          <a:xfrm>
            <a:off x="48830682" y="-5817866"/>
            <a:ext cx="4452635" cy="9674605"/>
            <a:chOff x="41909396" y="903067"/>
            <a:chExt cx="3339476" cy="7255954"/>
          </a:xfrm>
        </p:grpSpPr>
        <p:sp>
          <p:nvSpPr>
            <p:cNvPr id="120" name="Rectangle 11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21" name="TextBox 12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22" name="Picture 1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3" name="Picture 12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24" name="Group 123"/>
          <p:cNvGrpSpPr/>
          <p:nvPr/>
        </p:nvGrpSpPr>
        <p:grpSpPr>
          <a:xfrm>
            <a:off x="49033882" y="-5614666"/>
            <a:ext cx="4452635" cy="9674605"/>
            <a:chOff x="41909396" y="903067"/>
            <a:chExt cx="3339476" cy="7255954"/>
          </a:xfrm>
        </p:grpSpPr>
        <p:sp>
          <p:nvSpPr>
            <p:cNvPr id="125" name="Rectangle 12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26" name="TextBox 12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27" name="Picture 1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8" name="Picture 12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sp>
        <p:nvSpPr>
          <p:cNvPr id="129" name="Rectangle 128"/>
          <p:cNvSpPr/>
          <p:nvPr/>
        </p:nvSpPr>
        <p:spPr>
          <a:xfrm>
            <a:off x="55760555" y="1091464"/>
            <a:ext cx="4431693" cy="96746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30" name="TextBox 129"/>
          <p:cNvSpPr txBox="1"/>
          <p:nvPr/>
        </p:nvSpPr>
        <p:spPr>
          <a:xfrm>
            <a:off x="55739614" y="3859211"/>
            <a:ext cx="4364973" cy="748988"/>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31" name="Picture 1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87165" y="1684682"/>
            <a:ext cx="898144" cy="1056640"/>
          </a:xfrm>
          <a:prstGeom prst="rect">
            <a:avLst/>
          </a:prstGeom>
        </p:spPr>
      </p:pic>
      <p:pic>
        <p:nvPicPr>
          <p:cNvPr id="132" name="Picture 131"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118371" y="3014679"/>
            <a:ext cx="3714496" cy="804672"/>
          </a:xfrm>
          <a:prstGeom prst="rect">
            <a:avLst/>
          </a:prstGeom>
        </p:spPr>
      </p:pic>
      <p:sp>
        <p:nvSpPr>
          <p:cNvPr id="4" name="Title 3"/>
          <p:cNvSpPr>
            <a:spLocks noGrp="1"/>
          </p:cNvSpPr>
          <p:nvPr>
            <p:ph type="title"/>
          </p:nvPr>
        </p:nvSpPr>
        <p:spPr/>
        <p:txBody>
          <a:bodyPr/>
          <a:lstStyle/>
          <a:p>
            <a:r>
              <a:rPr lang="en-US" dirty="0"/>
              <a:t>Estado de </a:t>
            </a:r>
            <a:r>
              <a:rPr lang="en-US" dirty="0" err="1"/>
              <a:t>situación</a:t>
            </a:r>
            <a:endParaRPr lang="en-US" dirty="0"/>
          </a:p>
        </p:txBody>
      </p:sp>
      <p:sp>
        <p:nvSpPr>
          <p:cNvPr id="153" name="TextBox 152"/>
          <p:cNvSpPr txBox="1"/>
          <p:nvPr/>
        </p:nvSpPr>
        <p:spPr>
          <a:xfrm>
            <a:off x="3615998" y="10082670"/>
            <a:ext cx="1774652"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r>
              <a:rPr lang="en-US" sz="1200" dirty="0">
                <a:solidFill>
                  <a:schemeClr val="bg1">
                    <a:lumMod val="95000"/>
                  </a:schemeClr>
                </a:solidFill>
              </a:rPr>
              <a:t>Electric Power Steering</a:t>
            </a:r>
          </a:p>
        </p:txBody>
      </p:sp>
      <p:sp>
        <p:nvSpPr>
          <p:cNvPr id="154" name="TextBox 153"/>
          <p:cNvSpPr txBox="1"/>
          <p:nvPr/>
        </p:nvSpPr>
        <p:spPr>
          <a:xfrm>
            <a:off x="5205919" y="9178213"/>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5" name="TextBox 154"/>
          <p:cNvSpPr txBox="1"/>
          <p:nvPr/>
        </p:nvSpPr>
        <p:spPr>
          <a:xfrm>
            <a:off x="5205919" y="9630442"/>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6" name="TextBox 155"/>
          <p:cNvSpPr txBox="1"/>
          <p:nvPr/>
        </p:nvSpPr>
        <p:spPr>
          <a:xfrm>
            <a:off x="5205919" y="8725984"/>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7" name="TextBox 156"/>
          <p:cNvSpPr txBox="1"/>
          <p:nvPr/>
        </p:nvSpPr>
        <p:spPr>
          <a:xfrm>
            <a:off x="5205920" y="8273755"/>
            <a:ext cx="18473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8" name="TextBox 157"/>
          <p:cNvSpPr txBox="1"/>
          <p:nvPr/>
        </p:nvSpPr>
        <p:spPr>
          <a:xfrm>
            <a:off x="5205919" y="7821526"/>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9" name="TextBox 158"/>
          <p:cNvSpPr txBox="1"/>
          <p:nvPr/>
        </p:nvSpPr>
        <p:spPr>
          <a:xfrm>
            <a:off x="5205920" y="7369297"/>
            <a:ext cx="18473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Tree>
    <p:extLst>
      <p:ext uri="{BB962C8B-B14F-4D97-AF65-F5344CB8AC3E}">
        <p14:creationId xmlns:p14="http://schemas.microsoft.com/office/powerpoint/2010/main" val="3130094554"/>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032" y="888265"/>
            <a:ext cx="8975558" cy="3501088"/>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285750" indent="-285750">
              <a:spcBef>
                <a:spcPts val="600"/>
              </a:spcBef>
              <a:buFont typeface="Arial" panose="020B0604020202020204" pitchFamily="34" charset="0"/>
              <a:buChar char="•"/>
            </a:pPr>
            <a:endParaRPr lang="es-AR" dirty="0"/>
          </a:p>
          <a:p>
            <a:pPr marL="742924" lvl="1" indent="-285750">
              <a:spcBef>
                <a:spcPts val="600"/>
              </a:spcBef>
              <a:buFont typeface="Arial" panose="020B0604020202020204" pitchFamily="34" charset="0"/>
              <a:buChar char="•"/>
            </a:pPr>
            <a:endParaRPr lang="es-AR" dirty="0"/>
          </a:p>
          <a:p>
            <a:pPr marL="742924" lvl="1" indent="-285750">
              <a:spcBef>
                <a:spcPts val="600"/>
              </a:spcBef>
              <a:buFont typeface="Arial" panose="020B0604020202020204" pitchFamily="34" charset="0"/>
              <a:buChar char="•"/>
            </a:pPr>
            <a:endParaRPr lang="es-AR" dirty="0"/>
          </a:p>
          <a:p>
            <a:pPr marL="742924" lvl="1" indent="-285750">
              <a:spcBef>
                <a:spcPts val="600"/>
              </a:spcBef>
              <a:buFont typeface="Arial" panose="020B0604020202020204" pitchFamily="34" charset="0"/>
              <a:buChar char="•"/>
            </a:pPr>
            <a:r>
              <a:rPr lang="es-AR" dirty="0"/>
              <a:t>Revisar los antecedentes:</a:t>
            </a:r>
          </a:p>
          <a:p>
            <a:pPr marL="1200098" lvl="2" indent="-285750">
              <a:spcBef>
                <a:spcPts val="600"/>
              </a:spcBef>
              <a:buFont typeface="Arial" panose="020B0604020202020204" pitchFamily="34" charset="0"/>
              <a:buChar char="•"/>
            </a:pPr>
            <a:r>
              <a:rPr lang="es-AR" dirty="0"/>
              <a:t>¿Qué hace </a:t>
            </a:r>
            <a:r>
              <a:rPr lang="es-AR" dirty="0" err="1"/>
              <a:t>National</a:t>
            </a:r>
            <a:r>
              <a:rPr lang="es-AR" dirty="0"/>
              <a:t> Instruments?</a:t>
            </a:r>
          </a:p>
          <a:p>
            <a:pPr marL="1200098" lvl="2" indent="-285750">
              <a:spcBef>
                <a:spcPts val="600"/>
              </a:spcBef>
              <a:buFont typeface="Arial" panose="020B0604020202020204" pitchFamily="34" charset="0"/>
              <a:buChar char="•"/>
            </a:pPr>
            <a:r>
              <a:rPr lang="es-AR" dirty="0"/>
              <a:t>¿En qué consisten sus soluciones?</a:t>
            </a:r>
          </a:p>
          <a:p>
            <a:pPr marL="1200098" lvl="2" indent="-285750">
              <a:spcBef>
                <a:spcPts val="600"/>
              </a:spcBef>
              <a:buFont typeface="Arial" panose="020B0604020202020204" pitchFamily="34" charset="0"/>
              <a:buChar char="•"/>
            </a:pPr>
            <a:r>
              <a:rPr lang="es-AR" dirty="0"/>
              <a:t>Algunos ejemplos de uso en Industria y Educación</a:t>
            </a:r>
          </a:p>
          <a:p>
            <a:pPr marL="742924" lvl="1" indent="-285750">
              <a:spcBef>
                <a:spcPts val="600"/>
              </a:spcBef>
              <a:buFont typeface="Arial" panose="020B0604020202020204" pitchFamily="34" charset="0"/>
              <a:buChar char="•"/>
            </a:pPr>
            <a:r>
              <a:rPr lang="es-AR" dirty="0"/>
              <a:t>Revisar en detalle con qué cuenta su institución ahora</a:t>
            </a:r>
          </a:p>
          <a:p>
            <a:pPr marL="742924" lvl="1" indent="-285750">
              <a:spcBef>
                <a:spcPts val="600"/>
              </a:spcBef>
              <a:buFont typeface="Arial" panose="020B0604020202020204" pitchFamily="34" charset="0"/>
              <a:buChar char="•"/>
            </a:pPr>
            <a:r>
              <a:rPr lang="es-AR" dirty="0"/>
              <a:t>Trazar un plan de implementación</a:t>
            </a:r>
          </a:p>
          <a:p>
            <a:pPr marL="285750" indent="-285750">
              <a:spcBef>
                <a:spcPts val="600"/>
              </a:spcBef>
              <a:buFont typeface="Arial" panose="020B0604020202020204" pitchFamily="34" charset="0"/>
              <a:buChar char="•"/>
            </a:pPr>
            <a:endParaRPr lang="es-AR" dirty="0"/>
          </a:p>
          <a:p>
            <a:pPr marL="742924" lvl="1" indent="-285750">
              <a:spcBef>
                <a:spcPts val="600"/>
              </a:spcBef>
              <a:buFont typeface="Arial" panose="020B0604020202020204" pitchFamily="34" charset="0"/>
              <a:buChar char="•"/>
            </a:pPr>
            <a:endParaRPr lang="es-AR" dirty="0"/>
          </a:p>
          <a:p>
            <a:pPr marL="742924" lvl="1" indent="-285750">
              <a:spcBef>
                <a:spcPts val="600"/>
              </a:spcBef>
              <a:buFont typeface="Arial" panose="020B0604020202020204" pitchFamily="34" charset="0"/>
              <a:buChar char="•"/>
            </a:pPr>
            <a:endParaRPr lang="es-AR" dirty="0"/>
          </a:p>
          <a:p>
            <a:pPr marL="742924" lvl="1" indent="-285750">
              <a:spcBef>
                <a:spcPts val="600"/>
              </a:spcBef>
              <a:buFont typeface="Arial" panose="020B0604020202020204" pitchFamily="34" charset="0"/>
              <a:buChar char="•"/>
            </a:pPr>
            <a:endParaRPr lang="es-AR" dirty="0"/>
          </a:p>
        </p:txBody>
      </p:sp>
      <p:grpSp>
        <p:nvGrpSpPr>
          <p:cNvPr id="99" name="Group 98"/>
          <p:cNvGrpSpPr/>
          <p:nvPr/>
        </p:nvGrpSpPr>
        <p:grpSpPr>
          <a:xfrm>
            <a:off x="54926814" y="278664"/>
            <a:ext cx="4452635" cy="9674605"/>
            <a:chOff x="41909396" y="903067"/>
            <a:chExt cx="3339476" cy="7255954"/>
          </a:xfrm>
        </p:grpSpPr>
        <p:sp>
          <p:nvSpPr>
            <p:cNvPr id="100" name="Rectangle 9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01" name="TextBox 10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02" name="Picture 10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3" name="Picture 10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4" name="Group 103"/>
          <p:cNvGrpSpPr/>
          <p:nvPr/>
        </p:nvGrpSpPr>
        <p:grpSpPr>
          <a:xfrm>
            <a:off x="55130014" y="481864"/>
            <a:ext cx="4452635" cy="9674605"/>
            <a:chOff x="41909396" y="903067"/>
            <a:chExt cx="3339476" cy="7255954"/>
          </a:xfrm>
        </p:grpSpPr>
        <p:sp>
          <p:nvSpPr>
            <p:cNvPr id="105" name="Rectangle 10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06" name="TextBox 10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07" name="Picture 10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8" name="Picture 10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9" name="Group 108"/>
          <p:cNvGrpSpPr/>
          <p:nvPr/>
        </p:nvGrpSpPr>
        <p:grpSpPr>
          <a:xfrm>
            <a:off x="55333214" y="685064"/>
            <a:ext cx="4452635" cy="9674605"/>
            <a:chOff x="41909396" y="903067"/>
            <a:chExt cx="3339476" cy="7255954"/>
          </a:xfrm>
        </p:grpSpPr>
        <p:sp>
          <p:nvSpPr>
            <p:cNvPr id="110" name="Rectangle 10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11" name="TextBox 11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12" name="Picture 1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3" name="Picture 11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4" name="Group 113"/>
          <p:cNvGrpSpPr/>
          <p:nvPr/>
        </p:nvGrpSpPr>
        <p:grpSpPr>
          <a:xfrm>
            <a:off x="55536414" y="888264"/>
            <a:ext cx="4452635" cy="9674605"/>
            <a:chOff x="41909396" y="903067"/>
            <a:chExt cx="3339476" cy="7255954"/>
          </a:xfrm>
        </p:grpSpPr>
        <p:sp>
          <p:nvSpPr>
            <p:cNvPr id="115" name="Rectangle 11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16" name="TextBox 11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17" name="Picture 1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8" name="Picture 11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9" name="Group 118"/>
          <p:cNvGrpSpPr/>
          <p:nvPr/>
        </p:nvGrpSpPr>
        <p:grpSpPr>
          <a:xfrm>
            <a:off x="48830682" y="-5817866"/>
            <a:ext cx="4452635" cy="9674605"/>
            <a:chOff x="41909396" y="903067"/>
            <a:chExt cx="3339476" cy="7255954"/>
          </a:xfrm>
        </p:grpSpPr>
        <p:sp>
          <p:nvSpPr>
            <p:cNvPr id="120" name="Rectangle 11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21" name="TextBox 12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22" name="Picture 1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3" name="Picture 12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24" name="Group 123"/>
          <p:cNvGrpSpPr/>
          <p:nvPr/>
        </p:nvGrpSpPr>
        <p:grpSpPr>
          <a:xfrm>
            <a:off x="49033882" y="-5614666"/>
            <a:ext cx="4452635" cy="9674605"/>
            <a:chOff x="41909396" y="903067"/>
            <a:chExt cx="3339476" cy="7255954"/>
          </a:xfrm>
        </p:grpSpPr>
        <p:sp>
          <p:nvSpPr>
            <p:cNvPr id="125" name="Rectangle 12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26" name="TextBox 12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27" name="Picture 1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8" name="Picture 12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sp>
        <p:nvSpPr>
          <p:cNvPr id="129" name="Rectangle 128"/>
          <p:cNvSpPr/>
          <p:nvPr/>
        </p:nvSpPr>
        <p:spPr>
          <a:xfrm>
            <a:off x="55760555" y="1091464"/>
            <a:ext cx="4431693" cy="96746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30" name="TextBox 129"/>
          <p:cNvSpPr txBox="1"/>
          <p:nvPr/>
        </p:nvSpPr>
        <p:spPr>
          <a:xfrm>
            <a:off x="55739614" y="3859211"/>
            <a:ext cx="4364973" cy="748988"/>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31" name="Picture 1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87165" y="1684682"/>
            <a:ext cx="898144" cy="1056640"/>
          </a:xfrm>
          <a:prstGeom prst="rect">
            <a:avLst/>
          </a:prstGeom>
        </p:spPr>
      </p:pic>
      <p:pic>
        <p:nvPicPr>
          <p:cNvPr id="132" name="Picture 131"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118371" y="3014679"/>
            <a:ext cx="3714496" cy="804672"/>
          </a:xfrm>
          <a:prstGeom prst="rect">
            <a:avLst/>
          </a:prstGeom>
        </p:spPr>
      </p:pic>
      <p:sp>
        <p:nvSpPr>
          <p:cNvPr id="4" name="Title 3"/>
          <p:cNvSpPr>
            <a:spLocks noGrp="1"/>
          </p:cNvSpPr>
          <p:nvPr>
            <p:ph type="title"/>
          </p:nvPr>
        </p:nvSpPr>
        <p:spPr/>
        <p:txBody>
          <a:bodyPr/>
          <a:lstStyle/>
          <a:p>
            <a:r>
              <a:rPr lang="en-US" dirty="0"/>
              <a:t>Nuestra </a:t>
            </a:r>
            <a:r>
              <a:rPr lang="en-US" dirty="0" err="1"/>
              <a:t>propuesta</a:t>
            </a:r>
            <a:r>
              <a:rPr lang="en-US" dirty="0"/>
              <a:t> para </a:t>
            </a:r>
            <a:r>
              <a:rPr lang="en-US" dirty="0" err="1"/>
              <a:t>esta</a:t>
            </a:r>
            <a:r>
              <a:rPr lang="en-US" dirty="0"/>
              <a:t> </a:t>
            </a:r>
            <a:r>
              <a:rPr lang="en-US" dirty="0" err="1"/>
              <a:t>reunión</a:t>
            </a:r>
            <a:endParaRPr lang="en-US" dirty="0"/>
          </a:p>
        </p:txBody>
      </p:sp>
      <p:sp>
        <p:nvSpPr>
          <p:cNvPr id="153" name="TextBox 152"/>
          <p:cNvSpPr txBox="1"/>
          <p:nvPr/>
        </p:nvSpPr>
        <p:spPr>
          <a:xfrm>
            <a:off x="3615998" y="10082670"/>
            <a:ext cx="1774652"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r>
              <a:rPr lang="en-US" sz="1200" dirty="0">
                <a:solidFill>
                  <a:schemeClr val="bg1">
                    <a:lumMod val="95000"/>
                  </a:schemeClr>
                </a:solidFill>
              </a:rPr>
              <a:t>Electric Power Steering</a:t>
            </a:r>
          </a:p>
        </p:txBody>
      </p:sp>
      <p:sp>
        <p:nvSpPr>
          <p:cNvPr id="154" name="TextBox 153"/>
          <p:cNvSpPr txBox="1"/>
          <p:nvPr/>
        </p:nvSpPr>
        <p:spPr>
          <a:xfrm>
            <a:off x="5205919" y="9178213"/>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5" name="TextBox 154"/>
          <p:cNvSpPr txBox="1"/>
          <p:nvPr/>
        </p:nvSpPr>
        <p:spPr>
          <a:xfrm>
            <a:off x="5205919" y="9630442"/>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6" name="TextBox 155"/>
          <p:cNvSpPr txBox="1"/>
          <p:nvPr/>
        </p:nvSpPr>
        <p:spPr>
          <a:xfrm>
            <a:off x="5205919" y="8725984"/>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7" name="TextBox 156"/>
          <p:cNvSpPr txBox="1"/>
          <p:nvPr/>
        </p:nvSpPr>
        <p:spPr>
          <a:xfrm>
            <a:off x="5205920" y="8273755"/>
            <a:ext cx="18473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8" name="TextBox 157"/>
          <p:cNvSpPr txBox="1"/>
          <p:nvPr/>
        </p:nvSpPr>
        <p:spPr>
          <a:xfrm>
            <a:off x="5205919" y="7821526"/>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9" name="TextBox 158"/>
          <p:cNvSpPr txBox="1"/>
          <p:nvPr/>
        </p:nvSpPr>
        <p:spPr>
          <a:xfrm>
            <a:off x="5205920" y="7369297"/>
            <a:ext cx="18473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Tree>
    <p:extLst>
      <p:ext uri="{BB962C8B-B14F-4D97-AF65-F5344CB8AC3E}">
        <p14:creationId xmlns:p14="http://schemas.microsoft.com/office/powerpoint/2010/main" val="3398057446"/>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4C13814-A483-45B8-87F2-558F9B31163B}"/>
              </a:ext>
            </a:extLst>
          </p:cNvPr>
          <p:cNvSpPr>
            <a:spLocks noGrp="1"/>
          </p:cNvSpPr>
          <p:nvPr>
            <p:ph type="body" sz="quarter" idx="10"/>
          </p:nvPr>
        </p:nvSpPr>
        <p:spPr/>
        <p:txBody>
          <a:bodyPr/>
          <a:lstStyle/>
          <a:p>
            <a:r>
              <a:rPr lang="es-AR" dirty="0"/>
              <a:t>¡Comencemos!</a:t>
            </a:r>
          </a:p>
        </p:txBody>
      </p:sp>
    </p:spTree>
    <p:extLst>
      <p:ext uri="{BB962C8B-B14F-4D97-AF65-F5344CB8AC3E}">
        <p14:creationId xmlns:p14="http://schemas.microsoft.com/office/powerpoint/2010/main" val="2554467231"/>
      </p:ext>
    </p:extLst>
  </p:cSld>
  <p:clrMapOvr>
    <a:masterClrMapping/>
  </p:clrMapOvr>
  <mc:AlternateContent xmlns:mc="http://schemas.openxmlformats.org/markup-compatibility/2006">
    <mc:Choice xmlns:p14="http://schemas.microsoft.com/office/powerpoint/2010/main" Requires="p14">
      <p:transition spd="slow" p14:dur="1500" advTm="4000">
        <p:split orient="vert"/>
      </p:transition>
    </mc:Choice>
    <mc:Fallback>
      <p:transition spd="slow" advTm="4000">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0" y="982925"/>
            <a:ext cx="9144000" cy="3406427"/>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grpSp>
        <p:nvGrpSpPr>
          <p:cNvPr id="99" name="Group 98"/>
          <p:cNvGrpSpPr/>
          <p:nvPr/>
        </p:nvGrpSpPr>
        <p:grpSpPr>
          <a:xfrm>
            <a:off x="54926814" y="278664"/>
            <a:ext cx="4452635" cy="9674605"/>
            <a:chOff x="41909396" y="903067"/>
            <a:chExt cx="3339476" cy="7255954"/>
          </a:xfrm>
        </p:grpSpPr>
        <p:sp>
          <p:nvSpPr>
            <p:cNvPr id="100" name="Rectangle 9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01" name="TextBox 10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02" name="Picture 10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3" name="Picture 10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4" name="Group 103"/>
          <p:cNvGrpSpPr/>
          <p:nvPr/>
        </p:nvGrpSpPr>
        <p:grpSpPr>
          <a:xfrm>
            <a:off x="55130014" y="481864"/>
            <a:ext cx="4452635" cy="9674605"/>
            <a:chOff x="41909396" y="903067"/>
            <a:chExt cx="3339476" cy="7255954"/>
          </a:xfrm>
        </p:grpSpPr>
        <p:sp>
          <p:nvSpPr>
            <p:cNvPr id="105" name="Rectangle 10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06" name="TextBox 10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07" name="Picture 10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8" name="Picture 10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9" name="Group 108"/>
          <p:cNvGrpSpPr/>
          <p:nvPr/>
        </p:nvGrpSpPr>
        <p:grpSpPr>
          <a:xfrm>
            <a:off x="55333214" y="685064"/>
            <a:ext cx="4452635" cy="9674605"/>
            <a:chOff x="41909396" y="903067"/>
            <a:chExt cx="3339476" cy="7255954"/>
          </a:xfrm>
        </p:grpSpPr>
        <p:sp>
          <p:nvSpPr>
            <p:cNvPr id="110" name="Rectangle 10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11" name="TextBox 11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12" name="Picture 1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3" name="Picture 11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4" name="Group 113"/>
          <p:cNvGrpSpPr/>
          <p:nvPr/>
        </p:nvGrpSpPr>
        <p:grpSpPr>
          <a:xfrm>
            <a:off x="55536414" y="888264"/>
            <a:ext cx="4452635" cy="9674605"/>
            <a:chOff x="41909396" y="903067"/>
            <a:chExt cx="3339476" cy="7255954"/>
          </a:xfrm>
        </p:grpSpPr>
        <p:sp>
          <p:nvSpPr>
            <p:cNvPr id="115" name="Rectangle 11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16" name="TextBox 11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17" name="Picture 1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8" name="Picture 11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9" name="Group 118"/>
          <p:cNvGrpSpPr/>
          <p:nvPr/>
        </p:nvGrpSpPr>
        <p:grpSpPr>
          <a:xfrm>
            <a:off x="48830682" y="-5817866"/>
            <a:ext cx="4452635" cy="9674605"/>
            <a:chOff x="41909396" y="903067"/>
            <a:chExt cx="3339476" cy="7255954"/>
          </a:xfrm>
        </p:grpSpPr>
        <p:sp>
          <p:nvSpPr>
            <p:cNvPr id="120" name="Rectangle 11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21" name="TextBox 12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22" name="Picture 1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3" name="Picture 12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24" name="Group 123"/>
          <p:cNvGrpSpPr/>
          <p:nvPr/>
        </p:nvGrpSpPr>
        <p:grpSpPr>
          <a:xfrm>
            <a:off x="49033882" y="-5614666"/>
            <a:ext cx="4452635" cy="9674605"/>
            <a:chOff x="41909396" y="903067"/>
            <a:chExt cx="3339476" cy="7255954"/>
          </a:xfrm>
        </p:grpSpPr>
        <p:sp>
          <p:nvSpPr>
            <p:cNvPr id="125" name="Rectangle 12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26" name="TextBox 12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27" name="Picture 1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8" name="Picture 12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sp>
        <p:nvSpPr>
          <p:cNvPr id="129" name="Rectangle 128"/>
          <p:cNvSpPr/>
          <p:nvPr/>
        </p:nvSpPr>
        <p:spPr>
          <a:xfrm>
            <a:off x="55760555" y="1091464"/>
            <a:ext cx="4431693" cy="96746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30" name="TextBox 129"/>
          <p:cNvSpPr txBox="1"/>
          <p:nvPr/>
        </p:nvSpPr>
        <p:spPr>
          <a:xfrm>
            <a:off x="55739614" y="3859211"/>
            <a:ext cx="4364973" cy="748988"/>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31" name="Picture 1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87165" y="1684682"/>
            <a:ext cx="898144" cy="1056640"/>
          </a:xfrm>
          <a:prstGeom prst="rect">
            <a:avLst/>
          </a:prstGeom>
        </p:spPr>
      </p:pic>
      <p:pic>
        <p:nvPicPr>
          <p:cNvPr id="132" name="Picture 131"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118371" y="3014679"/>
            <a:ext cx="3714496" cy="804672"/>
          </a:xfrm>
          <a:prstGeom prst="rect">
            <a:avLst/>
          </a:prstGeom>
        </p:spPr>
      </p:pic>
      <p:sp>
        <p:nvSpPr>
          <p:cNvPr id="4" name="Title 3"/>
          <p:cNvSpPr>
            <a:spLocks noGrp="1"/>
          </p:cNvSpPr>
          <p:nvPr>
            <p:ph type="title"/>
          </p:nvPr>
        </p:nvSpPr>
        <p:spPr/>
        <p:txBody>
          <a:bodyPr/>
          <a:lstStyle/>
          <a:p>
            <a:r>
              <a:rPr lang="en-US" dirty="0"/>
              <a:t>Un </a:t>
            </a:r>
            <a:r>
              <a:rPr lang="en-US" dirty="0" err="1"/>
              <a:t>mundo</a:t>
            </a:r>
            <a:r>
              <a:rPr lang="en-US" dirty="0"/>
              <a:t> con </a:t>
            </a:r>
            <a:r>
              <a:rPr lang="en-US" dirty="0" err="1"/>
              <a:t>tecnologías</a:t>
            </a:r>
            <a:r>
              <a:rPr lang="en-US" dirty="0"/>
              <a:t> y </a:t>
            </a:r>
            <a:r>
              <a:rPr lang="en-US" dirty="0" err="1"/>
              <a:t>dispositivos</a:t>
            </a:r>
            <a:r>
              <a:rPr lang="en-US" dirty="0"/>
              <a:t> </a:t>
            </a:r>
            <a:r>
              <a:rPr lang="en-US" dirty="0" err="1"/>
              <a:t>concurrentes</a:t>
            </a: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9009" y="998572"/>
            <a:ext cx="1136995" cy="1136995"/>
          </a:xfrm>
          <a:prstGeom prst="ellipse">
            <a:avLst/>
          </a:prstGeom>
          <a:solidFill>
            <a:schemeClr val="tx2"/>
          </a:solidFill>
          <a:ln>
            <a:noFill/>
          </a:ln>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4826" y="998572"/>
            <a:ext cx="1136995" cy="1136995"/>
          </a:xfrm>
          <a:prstGeom prst="ellipse">
            <a:avLst/>
          </a:prstGeom>
          <a:solidFill>
            <a:schemeClr val="tx2"/>
          </a:solidFill>
          <a:ln>
            <a:noFill/>
          </a:ln>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35295" y="998572"/>
            <a:ext cx="1136995" cy="1136995"/>
          </a:xfrm>
          <a:prstGeom prst="ellipse">
            <a:avLst/>
          </a:prstGeom>
          <a:noFill/>
          <a:ln>
            <a:noFill/>
          </a:ln>
        </p:spPr>
      </p:pic>
      <p:sp>
        <p:nvSpPr>
          <p:cNvPr id="153" name="TextBox 152"/>
          <p:cNvSpPr txBox="1"/>
          <p:nvPr/>
        </p:nvSpPr>
        <p:spPr>
          <a:xfrm>
            <a:off x="3615998" y="10082670"/>
            <a:ext cx="1774652"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r>
              <a:rPr lang="en-US" sz="1200" dirty="0">
                <a:solidFill>
                  <a:schemeClr val="bg1">
                    <a:lumMod val="95000"/>
                  </a:schemeClr>
                </a:solidFill>
              </a:rPr>
              <a:t>Electric Power Steering</a:t>
            </a:r>
          </a:p>
        </p:txBody>
      </p:sp>
      <p:sp>
        <p:nvSpPr>
          <p:cNvPr id="154" name="TextBox 153"/>
          <p:cNvSpPr txBox="1"/>
          <p:nvPr/>
        </p:nvSpPr>
        <p:spPr>
          <a:xfrm>
            <a:off x="5205919" y="9178213"/>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5" name="TextBox 154"/>
          <p:cNvSpPr txBox="1"/>
          <p:nvPr/>
        </p:nvSpPr>
        <p:spPr>
          <a:xfrm>
            <a:off x="5205919" y="9630442"/>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6" name="TextBox 155"/>
          <p:cNvSpPr txBox="1"/>
          <p:nvPr/>
        </p:nvSpPr>
        <p:spPr>
          <a:xfrm>
            <a:off x="5205919" y="8725984"/>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7" name="TextBox 156"/>
          <p:cNvSpPr txBox="1"/>
          <p:nvPr/>
        </p:nvSpPr>
        <p:spPr>
          <a:xfrm>
            <a:off x="5205920" y="8273755"/>
            <a:ext cx="18473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8" name="TextBox 157"/>
          <p:cNvSpPr txBox="1"/>
          <p:nvPr/>
        </p:nvSpPr>
        <p:spPr>
          <a:xfrm>
            <a:off x="5205919" y="7821526"/>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9" name="TextBox 158"/>
          <p:cNvSpPr txBox="1"/>
          <p:nvPr/>
        </p:nvSpPr>
        <p:spPr>
          <a:xfrm>
            <a:off x="5205920" y="7369297"/>
            <a:ext cx="18473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grpSp>
        <p:nvGrpSpPr>
          <p:cNvPr id="17" name="Group 16"/>
          <p:cNvGrpSpPr/>
          <p:nvPr/>
        </p:nvGrpSpPr>
        <p:grpSpPr>
          <a:xfrm>
            <a:off x="3778714" y="2043300"/>
            <a:ext cx="1377594" cy="1861578"/>
            <a:chOff x="3778714" y="2043300"/>
            <a:chExt cx="1377594" cy="1861578"/>
          </a:xfrm>
        </p:grpSpPr>
        <p:pic>
          <p:nvPicPr>
            <p:cNvPr id="171" name="Picture 170"/>
            <p:cNvPicPr>
              <a:picLocks noChangeAspect="1"/>
            </p:cNvPicPr>
            <p:nvPr/>
          </p:nvPicPr>
          <p:blipFill rotWithShape="1">
            <a:blip r:embed="rId8" cstate="print">
              <a:extLst>
                <a:ext uri="{28A0092B-C50C-407E-A947-70E740481C1C}">
                  <a14:useLocalDpi xmlns:a14="http://schemas.microsoft.com/office/drawing/2010/main"/>
                </a:ext>
              </a:extLst>
            </a:blip>
            <a:srcRect l="-13534" t="-13534" r="-13534" b="-13534"/>
            <a:stretch/>
          </p:blipFill>
          <p:spPr>
            <a:xfrm>
              <a:off x="4607668" y="2043300"/>
              <a:ext cx="548640" cy="548640"/>
            </a:xfrm>
            <a:prstGeom prst="ellipse">
              <a:avLst/>
            </a:prstGeom>
            <a:noFill/>
            <a:ln>
              <a:solidFill>
                <a:schemeClr val="bg1"/>
              </a:solidFill>
            </a:ln>
          </p:spPr>
        </p:pic>
        <p:pic>
          <p:nvPicPr>
            <p:cNvPr id="170" name="Picture 169"/>
            <p:cNvPicPr>
              <a:picLocks noChangeAspect="1"/>
            </p:cNvPicPr>
            <p:nvPr/>
          </p:nvPicPr>
          <p:blipFill rotWithShape="1">
            <a:blip r:embed="rId9" cstate="print">
              <a:extLst>
                <a:ext uri="{28A0092B-C50C-407E-A947-70E740481C1C}">
                  <a14:useLocalDpi xmlns:a14="http://schemas.microsoft.com/office/drawing/2010/main"/>
                </a:ext>
              </a:extLst>
            </a:blip>
            <a:srcRect l="-24886" t="-20953" r="-24886" b="-28819"/>
            <a:stretch/>
          </p:blipFill>
          <p:spPr>
            <a:xfrm>
              <a:off x="4600072" y="3356238"/>
              <a:ext cx="548640" cy="548640"/>
            </a:xfrm>
            <a:prstGeom prst="ellipse">
              <a:avLst/>
            </a:prstGeom>
            <a:noFill/>
            <a:ln>
              <a:solidFill>
                <a:schemeClr val="bg1"/>
              </a:solidFill>
            </a:ln>
          </p:spPr>
        </p:pic>
        <p:pic>
          <p:nvPicPr>
            <p:cNvPr id="82" name="Picture 81"/>
            <p:cNvPicPr>
              <a:picLocks noChangeAspect="1"/>
            </p:cNvPicPr>
            <p:nvPr/>
          </p:nvPicPr>
          <p:blipFill rotWithShape="1">
            <a:blip r:embed="rId10" cstate="print">
              <a:extLst>
                <a:ext uri="{28A0092B-C50C-407E-A947-70E740481C1C}">
                  <a14:useLocalDpi xmlns:a14="http://schemas.microsoft.com/office/drawing/2010/main"/>
                </a:ext>
              </a:extLst>
            </a:blip>
            <a:srcRect l="-16633" t="-16633" r="-16633" b="-16633"/>
            <a:stretch/>
          </p:blipFill>
          <p:spPr>
            <a:xfrm>
              <a:off x="3778714" y="2045781"/>
              <a:ext cx="548640" cy="548640"/>
            </a:xfrm>
            <a:prstGeom prst="ellipse">
              <a:avLst/>
            </a:prstGeom>
            <a:noFill/>
            <a:ln>
              <a:solidFill>
                <a:schemeClr val="bg1"/>
              </a:solidFill>
            </a:ln>
          </p:spPr>
        </p:pic>
        <p:pic>
          <p:nvPicPr>
            <p:cNvPr id="83" name="Picture 82"/>
            <p:cNvPicPr>
              <a:picLocks noChangeAspect="1"/>
            </p:cNvPicPr>
            <p:nvPr/>
          </p:nvPicPr>
          <p:blipFill rotWithShape="1">
            <a:blip r:embed="rId11" cstate="print">
              <a:extLst>
                <a:ext uri="{28A0092B-C50C-407E-A947-70E740481C1C}">
                  <a14:useLocalDpi xmlns:a14="http://schemas.microsoft.com/office/drawing/2010/main"/>
                </a:ext>
              </a:extLst>
            </a:blip>
            <a:srcRect l="-24015" t="-24015" r="-24015" b="-24015"/>
            <a:stretch/>
          </p:blipFill>
          <p:spPr>
            <a:xfrm>
              <a:off x="4607668" y="2701009"/>
              <a:ext cx="548640" cy="548640"/>
            </a:xfrm>
            <a:prstGeom prst="ellipse">
              <a:avLst/>
            </a:prstGeom>
            <a:noFill/>
            <a:ln>
              <a:solidFill>
                <a:schemeClr val="bg1"/>
              </a:solidFill>
            </a:ln>
          </p:spPr>
        </p:pic>
        <p:pic>
          <p:nvPicPr>
            <p:cNvPr id="85" name="Picture 84"/>
            <p:cNvPicPr>
              <a:picLocks noChangeAspect="1"/>
            </p:cNvPicPr>
            <p:nvPr/>
          </p:nvPicPr>
          <p:blipFill rotWithShape="1">
            <a:blip r:embed="rId12" cstate="print">
              <a:extLst>
                <a:ext uri="{28A0092B-C50C-407E-A947-70E740481C1C}">
                  <a14:useLocalDpi xmlns:a14="http://schemas.microsoft.com/office/drawing/2010/main"/>
                </a:ext>
              </a:extLst>
            </a:blip>
            <a:srcRect l="-16844" t="-16844" r="-16844" b="-16844"/>
            <a:stretch/>
          </p:blipFill>
          <p:spPr>
            <a:xfrm>
              <a:off x="3778714" y="2701009"/>
              <a:ext cx="548640" cy="548640"/>
            </a:xfrm>
            <a:prstGeom prst="ellipse">
              <a:avLst/>
            </a:prstGeom>
            <a:noFill/>
            <a:ln>
              <a:solidFill>
                <a:schemeClr val="bg1"/>
              </a:solidFill>
            </a:ln>
          </p:spPr>
        </p:pic>
        <p:pic>
          <p:nvPicPr>
            <p:cNvPr id="87" name="Picture 86"/>
            <p:cNvPicPr>
              <a:picLocks noChangeAspect="1"/>
            </p:cNvPicPr>
            <p:nvPr/>
          </p:nvPicPr>
          <p:blipFill rotWithShape="1">
            <a:blip r:embed="rId13" cstate="print">
              <a:extLst>
                <a:ext uri="{28A0092B-C50C-407E-A947-70E740481C1C}">
                  <a14:useLocalDpi xmlns:a14="http://schemas.microsoft.com/office/drawing/2010/main"/>
                </a:ext>
              </a:extLst>
            </a:blip>
            <a:srcRect l="-71965" t="-20427" r="-66453" b="-20427"/>
            <a:stretch/>
          </p:blipFill>
          <p:spPr>
            <a:xfrm>
              <a:off x="3778715" y="3356238"/>
              <a:ext cx="548640" cy="548640"/>
            </a:xfrm>
            <a:prstGeom prst="ellipse">
              <a:avLst/>
            </a:prstGeom>
            <a:noFill/>
            <a:ln>
              <a:solidFill>
                <a:schemeClr val="bg1"/>
              </a:solidFill>
            </a:ln>
          </p:spPr>
        </p:pic>
      </p:grpSp>
      <p:grpSp>
        <p:nvGrpSpPr>
          <p:cNvPr id="18" name="Group 17"/>
          <p:cNvGrpSpPr/>
          <p:nvPr/>
        </p:nvGrpSpPr>
        <p:grpSpPr>
          <a:xfrm>
            <a:off x="6468709" y="2045781"/>
            <a:ext cx="1380481" cy="1860540"/>
            <a:chOff x="6468709" y="2045781"/>
            <a:chExt cx="1380481" cy="1860540"/>
          </a:xfrm>
        </p:grpSpPr>
        <p:pic>
          <p:nvPicPr>
            <p:cNvPr id="169" name="Picture 168"/>
            <p:cNvPicPr>
              <a:picLocks noChangeAspect="1"/>
            </p:cNvPicPr>
            <p:nvPr/>
          </p:nvPicPr>
          <p:blipFill rotWithShape="1">
            <a:blip r:embed="rId14" cstate="print">
              <a:extLst>
                <a:ext uri="{28A0092B-C50C-407E-A947-70E740481C1C}">
                  <a14:useLocalDpi xmlns:a14="http://schemas.microsoft.com/office/drawing/2010/main"/>
                </a:ext>
              </a:extLst>
            </a:blip>
            <a:srcRect l="-16098" t="-16098" r="-16098" b="-16098"/>
            <a:stretch/>
          </p:blipFill>
          <p:spPr>
            <a:xfrm>
              <a:off x="6468709" y="2700971"/>
              <a:ext cx="548640" cy="548640"/>
            </a:xfrm>
            <a:prstGeom prst="ellipse">
              <a:avLst/>
            </a:prstGeom>
            <a:noFill/>
            <a:ln>
              <a:solidFill>
                <a:schemeClr val="bg1"/>
              </a:solidFill>
            </a:ln>
          </p:spPr>
        </p:pic>
        <p:pic>
          <p:nvPicPr>
            <p:cNvPr id="74" name="Picture 73"/>
            <p:cNvPicPr>
              <a:picLocks noChangeAspect="1"/>
            </p:cNvPicPr>
            <p:nvPr/>
          </p:nvPicPr>
          <p:blipFill rotWithShape="1">
            <a:blip r:embed="rId15" cstate="print">
              <a:extLst>
                <a:ext uri="{28A0092B-C50C-407E-A947-70E740481C1C}">
                  <a14:useLocalDpi xmlns:a14="http://schemas.microsoft.com/office/drawing/2010/main"/>
                </a:ext>
              </a:extLst>
            </a:blip>
            <a:srcRect l="-11120" t="-13114" r="-11069" b="-9074"/>
            <a:stretch/>
          </p:blipFill>
          <p:spPr>
            <a:xfrm>
              <a:off x="7297663" y="3354794"/>
              <a:ext cx="551527" cy="551527"/>
            </a:xfrm>
            <a:prstGeom prst="ellipse">
              <a:avLst/>
            </a:prstGeom>
            <a:noFill/>
            <a:ln>
              <a:solidFill>
                <a:schemeClr val="bg1"/>
              </a:solidFill>
            </a:ln>
          </p:spPr>
        </p:pic>
        <p:pic>
          <p:nvPicPr>
            <p:cNvPr id="163" name="Picture 162"/>
            <p:cNvPicPr>
              <a:picLocks noChangeAspect="1"/>
            </p:cNvPicPr>
            <p:nvPr/>
          </p:nvPicPr>
          <p:blipFill rotWithShape="1">
            <a:blip r:embed="rId16" cstate="print">
              <a:extLst>
                <a:ext uri="{28A0092B-C50C-407E-A947-70E740481C1C}">
                  <a14:useLocalDpi xmlns:a14="http://schemas.microsoft.com/office/drawing/2010/main"/>
                </a:ext>
              </a:extLst>
            </a:blip>
            <a:srcRect l="-17093" t="-17093" r="-17093" b="-17093"/>
            <a:stretch/>
          </p:blipFill>
          <p:spPr>
            <a:xfrm>
              <a:off x="7297663" y="2045781"/>
              <a:ext cx="548640" cy="548640"/>
            </a:xfrm>
            <a:prstGeom prst="ellipse">
              <a:avLst/>
            </a:prstGeom>
            <a:noFill/>
            <a:ln>
              <a:solidFill>
                <a:schemeClr val="bg1"/>
              </a:solidFill>
            </a:ln>
          </p:spPr>
        </p:pic>
        <p:pic>
          <p:nvPicPr>
            <p:cNvPr id="164" name="Picture 163"/>
            <p:cNvPicPr>
              <a:picLocks noChangeAspect="1"/>
            </p:cNvPicPr>
            <p:nvPr/>
          </p:nvPicPr>
          <p:blipFill rotWithShape="1">
            <a:blip r:embed="rId10" cstate="print">
              <a:extLst>
                <a:ext uri="{28A0092B-C50C-407E-A947-70E740481C1C}">
                  <a14:useLocalDpi xmlns:a14="http://schemas.microsoft.com/office/drawing/2010/main"/>
                </a:ext>
              </a:extLst>
            </a:blip>
            <a:srcRect l="-16633" t="-16633" r="-16633" b="-16633"/>
            <a:stretch/>
          </p:blipFill>
          <p:spPr>
            <a:xfrm>
              <a:off x="6468709" y="2045781"/>
              <a:ext cx="548640" cy="548640"/>
            </a:xfrm>
            <a:prstGeom prst="ellipse">
              <a:avLst/>
            </a:prstGeom>
            <a:noFill/>
            <a:ln>
              <a:solidFill>
                <a:schemeClr val="bg1"/>
              </a:solidFill>
            </a:ln>
          </p:spPr>
        </p:pic>
        <p:pic>
          <p:nvPicPr>
            <p:cNvPr id="165" name="Picture 164"/>
            <p:cNvPicPr>
              <a:picLocks noChangeAspect="1"/>
            </p:cNvPicPr>
            <p:nvPr/>
          </p:nvPicPr>
          <p:blipFill rotWithShape="1">
            <a:blip r:embed="rId17" cstate="print">
              <a:extLst>
                <a:ext uri="{28A0092B-C50C-407E-A947-70E740481C1C}">
                  <a14:useLocalDpi xmlns:a14="http://schemas.microsoft.com/office/drawing/2010/main"/>
                </a:ext>
              </a:extLst>
            </a:blip>
            <a:srcRect l="-24015" t="-24015" r="-24015" b="-24015"/>
            <a:stretch/>
          </p:blipFill>
          <p:spPr>
            <a:xfrm>
              <a:off x="7297663" y="2701009"/>
              <a:ext cx="548640" cy="548640"/>
            </a:xfrm>
            <a:prstGeom prst="ellipse">
              <a:avLst/>
            </a:prstGeom>
            <a:noFill/>
            <a:ln>
              <a:solidFill>
                <a:schemeClr val="bg1"/>
              </a:solidFill>
            </a:ln>
          </p:spPr>
        </p:pic>
        <p:pic>
          <p:nvPicPr>
            <p:cNvPr id="168" name="Picture 167"/>
            <p:cNvPicPr>
              <a:picLocks noChangeAspect="1"/>
            </p:cNvPicPr>
            <p:nvPr/>
          </p:nvPicPr>
          <p:blipFill rotWithShape="1">
            <a:blip r:embed="rId8" cstate="print">
              <a:extLst>
                <a:ext uri="{28A0092B-C50C-407E-A947-70E740481C1C}">
                  <a14:useLocalDpi xmlns:a14="http://schemas.microsoft.com/office/drawing/2010/main"/>
                </a:ext>
              </a:extLst>
            </a:blip>
            <a:srcRect l="-13534" t="-13534" r="-13534" b="-13534"/>
            <a:stretch/>
          </p:blipFill>
          <p:spPr>
            <a:xfrm>
              <a:off x="6468710" y="3356238"/>
              <a:ext cx="548640" cy="548640"/>
            </a:xfrm>
            <a:prstGeom prst="ellipse">
              <a:avLst/>
            </a:prstGeom>
            <a:noFill/>
            <a:ln>
              <a:solidFill>
                <a:schemeClr val="bg1"/>
              </a:solidFill>
            </a:ln>
          </p:spPr>
        </p:pic>
      </p:grpSp>
      <p:grpSp>
        <p:nvGrpSpPr>
          <p:cNvPr id="20" name="Group 19"/>
          <p:cNvGrpSpPr/>
          <p:nvPr/>
        </p:nvGrpSpPr>
        <p:grpSpPr>
          <a:xfrm>
            <a:off x="1090858" y="2045781"/>
            <a:ext cx="1492639" cy="1859097"/>
            <a:chOff x="1090858" y="2045781"/>
            <a:chExt cx="1492639" cy="1859097"/>
          </a:xfrm>
        </p:grpSpPr>
        <p:pic>
          <p:nvPicPr>
            <p:cNvPr id="65" name="Picture 64"/>
            <p:cNvPicPr>
              <a:picLocks noChangeAspect="1"/>
            </p:cNvPicPr>
            <p:nvPr/>
          </p:nvPicPr>
          <p:blipFill rotWithShape="1">
            <a:blip r:embed="rId10" cstate="print">
              <a:extLst>
                <a:ext uri="{28A0092B-C50C-407E-A947-70E740481C1C}">
                  <a14:useLocalDpi xmlns:a14="http://schemas.microsoft.com/office/drawing/2010/main"/>
                </a:ext>
              </a:extLst>
            </a:blip>
            <a:srcRect l="-16633" t="-16633" r="-16633" b="-16633"/>
            <a:stretch/>
          </p:blipFill>
          <p:spPr>
            <a:xfrm>
              <a:off x="1124265" y="2045781"/>
              <a:ext cx="548640" cy="548640"/>
            </a:xfrm>
            <a:prstGeom prst="ellipse">
              <a:avLst/>
            </a:prstGeom>
            <a:noFill/>
            <a:ln>
              <a:solidFill>
                <a:schemeClr val="bg1"/>
              </a:solidFill>
            </a:ln>
          </p:spPr>
        </p:pic>
        <p:pic>
          <p:nvPicPr>
            <p:cNvPr id="66" name="Picture 65"/>
            <p:cNvPicPr>
              <a:picLocks noChangeAspect="1"/>
            </p:cNvPicPr>
            <p:nvPr/>
          </p:nvPicPr>
          <p:blipFill rotWithShape="1">
            <a:blip r:embed="rId18" cstate="print">
              <a:extLst>
                <a:ext uri="{28A0092B-C50C-407E-A947-70E740481C1C}">
                  <a14:useLocalDpi xmlns:a14="http://schemas.microsoft.com/office/drawing/2010/main"/>
                </a:ext>
              </a:extLst>
            </a:blip>
            <a:srcRect l="-28705" t="-28705" r="-28705" b="-28705"/>
            <a:stretch/>
          </p:blipFill>
          <p:spPr>
            <a:xfrm>
              <a:off x="1953219" y="2701009"/>
              <a:ext cx="548640" cy="548640"/>
            </a:xfrm>
            <a:prstGeom prst="ellipse">
              <a:avLst/>
            </a:prstGeom>
            <a:noFill/>
            <a:ln>
              <a:solidFill>
                <a:schemeClr val="bg1"/>
              </a:solidFill>
            </a:ln>
          </p:spPr>
        </p:pic>
        <p:pic>
          <p:nvPicPr>
            <p:cNvPr id="67" name="Picture 66"/>
            <p:cNvPicPr>
              <a:picLocks noChangeAspect="1"/>
            </p:cNvPicPr>
            <p:nvPr/>
          </p:nvPicPr>
          <p:blipFill rotWithShape="1">
            <a:blip r:embed="rId19" cstate="print">
              <a:extLst>
                <a:ext uri="{28A0092B-C50C-407E-A947-70E740481C1C}">
                  <a14:useLocalDpi xmlns:a14="http://schemas.microsoft.com/office/drawing/2010/main"/>
                </a:ext>
              </a:extLst>
            </a:blip>
            <a:srcRect l="-24469" t="-24469" r="-24469" b="-24469"/>
            <a:stretch/>
          </p:blipFill>
          <p:spPr>
            <a:xfrm>
              <a:off x="1124265" y="2701009"/>
              <a:ext cx="548640" cy="548640"/>
            </a:xfrm>
            <a:prstGeom prst="ellipse">
              <a:avLst/>
            </a:prstGeom>
            <a:noFill/>
            <a:ln>
              <a:solidFill>
                <a:schemeClr val="bg1"/>
              </a:solidFill>
            </a:ln>
          </p:spPr>
        </p:pic>
        <p:pic>
          <p:nvPicPr>
            <p:cNvPr id="69" name="Picture 68"/>
            <p:cNvPicPr>
              <a:picLocks noChangeAspect="1"/>
            </p:cNvPicPr>
            <p:nvPr/>
          </p:nvPicPr>
          <p:blipFill rotWithShape="1">
            <a:blip r:embed="rId20" cstate="print">
              <a:extLst>
                <a:ext uri="{28A0092B-C50C-407E-A947-70E740481C1C}">
                  <a14:useLocalDpi xmlns:a14="http://schemas.microsoft.com/office/drawing/2010/main"/>
                </a:ext>
              </a:extLst>
            </a:blip>
            <a:srcRect l="-14387" t="-14387" r="-14387" b="-14387"/>
            <a:stretch/>
          </p:blipFill>
          <p:spPr>
            <a:xfrm>
              <a:off x="1954001" y="3356238"/>
              <a:ext cx="547076" cy="548640"/>
            </a:xfrm>
            <a:prstGeom prst="ellipse">
              <a:avLst/>
            </a:prstGeom>
            <a:noFill/>
            <a:ln>
              <a:solidFill>
                <a:schemeClr val="bg1"/>
              </a:solidFill>
            </a:ln>
          </p:spPr>
        </p:pic>
        <p:pic>
          <p:nvPicPr>
            <p:cNvPr id="70" name="Picture 69"/>
            <p:cNvPicPr>
              <a:picLocks noChangeAspect="1"/>
            </p:cNvPicPr>
            <p:nvPr/>
          </p:nvPicPr>
          <p:blipFill rotWithShape="1">
            <a:blip r:embed="rId9" cstate="print">
              <a:extLst>
                <a:ext uri="{28A0092B-C50C-407E-A947-70E740481C1C}">
                  <a14:useLocalDpi xmlns:a14="http://schemas.microsoft.com/office/drawing/2010/main"/>
                </a:ext>
              </a:extLst>
            </a:blip>
            <a:srcRect l="-24886" t="-20953" r="-24886" b="-28819"/>
            <a:stretch/>
          </p:blipFill>
          <p:spPr>
            <a:xfrm>
              <a:off x="1090858" y="3356238"/>
              <a:ext cx="548640" cy="548640"/>
            </a:xfrm>
            <a:prstGeom prst="ellipse">
              <a:avLst/>
            </a:prstGeom>
            <a:noFill/>
            <a:ln>
              <a:solidFill>
                <a:schemeClr val="bg1"/>
              </a:solidFill>
            </a:ln>
          </p:spPr>
        </p:pic>
        <p:grpSp>
          <p:nvGrpSpPr>
            <p:cNvPr id="19" name="Group 18"/>
            <p:cNvGrpSpPr/>
            <p:nvPr/>
          </p:nvGrpSpPr>
          <p:grpSpPr>
            <a:xfrm>
              <a:off x="1893519" y="2047773"/>
              <a:ext cx="689978" cy="548640"/>
              <a:chOff x="1893519" y="2047773"/>
              <a:chExt cx="689978" cy="548640"/>
            </a:xfrm>
          </p:grpSpPr>
          <p:pic>
            <p:nvPicPr>
              <p:cNvPr id="64" name="Picture 63"/>
              <p:cNvPicPr>
                <a:picLocks noChangeAspect="1"/>
              </p:cNvPicPr>
              <p:nvPr/>
            </p:nvPicPr>
            <p:blipFill rotWithShape="1">
              <a:blip r:embed="rId21" cstate="print">
                <a:extLst>
                  <a:ext uri="{28A0092B-C50C-407E-A947-70E740481C1C}">
                    <a14:useLocalDpi xmlns:a14="http://schemas.microsoft.com/office/drawing/2010/main"/>
                  </a:ext>
                </a:extLst>
              </a:blip>
              <a:srcRect l="52103" t="-16309" r="-16310" b="-16309"/>
              <a:stretch/>
            </p:blipFill>
            <p:spPr>
              <a:xfrm rot="16200000">
                <a:off x="2071484" y="1946519"/>
                <a:ext cx="334048" cy="689978"/>
              </a:xfrm>
              <a:prstGeom prst="ellipse">
                <a:avLst/>
              </a:prstGeom>
              <a:noFill/>
              <a:ln>
                <a:noFill/>
              </a:ln>
            </p:spPr>
          </p:pic>
          <p:sp>
            <p:nvSpPr>
              <p:cNvPr id="14" name="Oval 13"/>
              <p:cNvSpPr/>
              <p:nvPr/>
            </p:nvSpPr>
            <p:spPr>
              <a:xfrm>
                <a:off x="1965061" y="2047773"/>
                <a:ext cx="548640" cy="54864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grpSp>
      </p:grpSp>
      <p:sp>
        <p:nvSpPr>
          <p:cNvPr id="174" name="Text Placeholder 3"/>
          <p:cNvSpPr txBox="1">
            <a:spLocks/>
          </p:cNvSpPr>
          <p:nvPr/>
        </p:nvSpPr>
        <p:spPr>
          <a:xfrm>
            <a:off x="454024" y="998572"/>
            <a:ext cx="8229601" cy="3124208"/>
          </a:xfrm>
          <a:prstGeom prst="rect">
            <a:avLst/>
          </a:prstGeom>
          <a:effectLst/>
        </p:spPr>
        <p:txBody>
          <a:bodyPr vert="horz" lIns="0" tIns="45717" rIns="0" bIns="45717" rtlCol="0" anchor="ctr">
            <a:noAutofit/>
          </a:bodyPr>
          <a:lstStyle>
            <a:lvl1pPr marL="182880" marR="0" indent="-182880" algn="l" defTabSz="914400" rtl="0" eaLnBrk="1" fontAlgn="auto" latinLnBrk="0" hangingPunct="1">
              <a:lnSpc>
                <a:spcPct val="100000"/>
              </a:lnSpc>
              <a:spcBef>
                <a:spcPts val="400"/>
              </a:spcBef>
              <a:spcAft>
                <a:spcPts val="0"/>
              </a:spcAft>
              <a:buClr>
                <a:schemeClr val="bg2">
                  <a:lumMod val="50000"/>
                </a:schemeClr>
              </a:buClr>
              <a:buSzPct val="70000"/>
              <a:buFont typeface="Wingdings" charset="2"/>
              <a:buChar char="§"/>
              <a:tabLst>
                <a:tab pos="182880" algn="l"/>
              </a:tabLst>
              <a:defRPr lang="en-US" sz="1800" b="0" i="0" kern="1200" baseline="0" dirty="0" smtClean="0">
                <a:solidFill>
                  <a:schemeClr val="bg2">
                    <a:lumMod val="25000"/>
                  </a:schemeClr>
                </a:solidFill>
                <a:latin typeface="+mn-lt"/>
                <a:ea typeface="Arial" charset="0"/>
                <a:cs typeface="Arial" charset="0"/>
              </a:defRPr>
            </a:lvl1pPr>
            <a:lvl2pPr marL="45720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600" b="0" i="0" kern="1200" baseline="0" dirty="0" smtClean="0">
                <a:solidFill>
                  <a:schemeClr val="bg2">
                    <a:lumMod val="25000"/>
                  </a:schemeClr>
                </a:solidFill>
                <a:latin typeface="+mn-lt"/>
                <a:ea typeface="+mn-ea"/>
                <a:cs typeface="Univers LT Std 45 Light"/>
              </a:defRPr>
            </a:lvl2pPr>
            <a:lvl3pPr marL="73152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400" b="0" i="0" kern="1200" baseline="0" dirty="0" smtClean="0">
                <a:solidFill>
                  <a:schemeClr val="bg2">
                    <a:lumMod val="25000"/>
                  </a:schemeClr>
                </a:solidFill>
                <a:latin typeface="+mn-lt"/>
                <a:ea typeface="+mn-ea"/>
                <a:cs typeface="Univers LT Std 45 Light"/>
              </a:defRPr>
            </a:lvl3pPr>
            <a:lvl4pPr marL="91440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200" b="0" i="0" kern="1200" baseline="0" dirty="0" smtClean="0">
                <a:solidFill>
                  <a:schemeClr val="bg2">
                    <a:lumMod val="25000"/>
                  </a:schemeClr>
                </a:solidFill>
                <a:latin typeface="+mn-lt"/>
                <a:ea typeface="+mn-ea"/>
                <a:cs typeface="Univers LT Std 45 Light"/>
              </a:defRPr>
            </a:lvl4pPr>
            <a:lvl5pPr marL="1828800" indent="0" algn="l" defTabSz="914400" rtl="0" eaLnBrk="1" latinLnBrk="0" hangingPunct="1">
              <a:lnSpc>
                <a:spcPct val="90000"/>
              </a:lnSpc>
              <a:spcBef>
                <a:spcPts val="500"/>
              </a:spcBef>
              <a:buFont typeface="Arial"/>
              <a:buNone/>
              <a:defRPr sz="1600" b="0" i="0" kern="1200" baseline="0">
                <a:solidFill>
                  <a:schemeClr val="bg2">
                    <a:lumMod val="25000"/>
                  </a:schemeClr>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Clr>
                <a:prstClr val="white">
                  <a:lumMod val="50000"/>
                </a:prstClr>
              </a:buClr>
              <a:buNone/>
            </a:pPr>
            <a:endParaRPr lang="en-US" sz="2000" dirty="0">
              <a:solidFill>
                <a:schemeClr val="bg1"/>
              </a:solidFill>
            </a:endParaRPr>
          </a:p>
          <a:p>
            <a:pPr marL="0" indent="0" algn="ctr">
              <a:buClr>
                <a:prstClr val="white">
                  <a:lumMod val="50000"/>
                </a:prstClr>
              </a:buClr>
              <a:buNone/>
            </a:pPr>
            <a:endParaRPr lang="en-US" sz="2000" dirty="0">
              <a:solidFill>
                <a:schemeClr val="bg1"/>
              </a:solidFill>
            </a:endParaRPr>
          </a:p>
          <a:p>
            <a:pPr marL="0" indent="0" algn="ctr">
              <a:buNone/>
            </a:pPr>
            <a:r>
              <a:rPr lang="en-US" sz="1600" dirty="0">
                <a:solidFill>
                  <a:schemeClr val="bg1"/>
                </a:solidFill>
              </a:rPr>
              <a:t>Más </a:t>
            </a:r>
            <a:r>
              <a:rPr lang="en-US" sz="1600" dirty="0" err="1">
                <a:solidFill>
                  <a:schemeClr val="bg1"/>
                </a:solidFill>
              </a:rPr>
              <a:t>funciones</a:t>
            </a:r>
            <a:r>
              <a:rPr lang="en-US" sz="1600" dirty="0">
                <a:solidFill>
                  <a:schemeClr val="bg1"/>
                </a:solidFill>
              </a:rPr>
              <a:t> </a:t>
            </a:r>
            <a:r>
              <a:rPr lang="en-US" sz="1600" dirty="0" err="1">
                <a:solidFill>
                  <a:schemeClr val="bg1"/>
                </a:solidFill>
              </a:rPr>
              <a:t>definidas</a:t>
            </a:r>
            <a:r>
              <a:rPr lang="en-US" sz="1600" dirty="0">
                <a:solidFill>
                  <a:schemeClr val="bg1"/>
                </a:solidFill>
              </a:rPr>
              <a:t> por software</a:t>
            </a:r>
          </a:p>
          <a:p>
            <a:pPr marL="0" indent="0" algn="ctr">
              <a:buNone/>
            </a:pPr>
            <a:endParaRPr lang="en-US" sz="1600" dirty="0">
              <a:solidFill>
                <a:schemeClr val="bg1"/>
              </a:solidFill>
            </a:endParaRPr>
          </a:p>
          <a:p>
            <a:pPr marL="0" indent="0" algn="ctr">
              <a:buNone/>
            </a:pPr>
            <a:r>
              <a:rPr lang="en-US" sz="1600" dirty="0">
                <a:solidFill>
                  <a:schemeClr val="bg1"/>
                </a:solidFill>
              </a:rPr>
              <a:t>Cambio </a:t>
            </a:r>
            <a:r>
              <a:rPr lang="en-US" sz="1600" dirty="0" err="1">
                <a:solidFill>
                  <a:schemeClr val="bg1"/>
                </a:solidFill>
              </a:rPr>
              <a:t>permanente</a:t>
            </a:r>
            <a:r>
              <a:rPr lang="en-US" sz="1600" dirty="0">
                <a:solidFill>
                  <a:schemeClr val="bg1"/>
                </a:solidFill>
              </a:rPr>
              <a:t> y </a:t>
            </a:r>
            <a:r>
              <a:rPr lang="en-US" sz="1600" dirty="0" err="1">
                <a:solidFill>
                  <a:schemeClr val="bg1"/>
                </a:solidFill>
              </a:rPr>
              <a:t>acelerado</a:t>
            </a:r>
            <a:r>
              <a:rPr lang="en-US" sz="1600" dirty="0">
                <a:solidFill>
                  <a:schemeClr val="bg1"/>
                </a:solidFill>
              </a:rPr>
              <a:t> de las </a:t>
            </a:r>
            <a:r>
              <a:rPr lang="en-US" sz="1600" dirty="0" err="1">
                <a:solidFill>
                  <a:schemeClr val="bg1"/>
                </a:solidFill>
              </a:rPr>
              <a:t>especificaciones</a:t>
            </a:r>
            <a:endParaRPr lang="en-US" sz="1600" dirty="0">
              <a:solidFill>
                <a:schemeClr val="bg1"/>
              </a:solidFill>
            </a:endParaRPr>
          </a:p>
          <a:p>
            <a:pPr marL="0" indent="0" algn="ctr">
              <a:buNone/>
            </a:pPr>
            <a:endParaRPr lang="en-US" sz="1600" dirty="0">
              <a:solidFill>
                <a:schemeClr val="bg1"/>
              </a:solidFill>
            </a:endParaRPr>
          </a:p>
          <a:p>
            <a:pPr marL="0" indent="0" algn="ctr">
              <a:buNone/>
            </a:pPr>
            <a:r>
              <a:rPr lang="en-US" sz="1600" dirty="0" err="1">
                <a:solidFill>
                  <a:schemeClr val="bg1"/>
                </a:solidFill>
              </a:rPr>
              <a:t>Circuitos</a:t>
            </a:r>
            <a:r>
              <a:rPr lang="en-US" sz="1600" dirty="0">
                <a:solidFill>
                  <a:schemeClr val="bg1"/>
                </a:solidFill>
              </a:rPr>
              <a:t> de </a:t>
            </a:r>
            <a:r>
              <a:rPr lang="en-US" sz="1600" dirty="0" err="1">
                <a:solidFill>
                  <a:schemeClr val="bg1"/>
                </a:solidFill>
              </a:rPr>
              <a:t>diseño</a:t>
            </a:r>
            <a:r>
              <a:rPr lang="en-US" sz="1600" dirty="0">
                <a:solidFill>
                  <a:schemeClr val="bg1"/>
                </a:solidFill>
              </a:rPr>
              <a:t> y </a:t>
            </a:r>
            <a:r>
              <a:rPr lang="en-US" sz="1600" dirty="0" err="1">
                <a:solidFill>
                  <a:schemeClr val="bg1"/>
                </a:solidFill>
              </a:rPr>
              <a:t>ensayo</a:t>
            </a:r>
            <a:r>
              <a:rPr lang="en-US" sz="1600" dirty="0">
                <a:solidFill>
                  <a:schemeClr val="bg1"/>
                </a:solidFill>
              </a:rPr>
              <a:t> </a:t>
            </a:r>
            <a:r>
              <a:rPr lang="en-US" sz="1600" dirty="0" err="1">
                <a:solidFill>
                  <a:schemeClr val="bg1"/>
                </a:solidFill>
              </a:rPr>
              <a:t>más</a:t>
            </a:r>
            <a:r>
              <a:rPr lang="en-US" sz="1600" dirty="0">
                <a:solidFill>
                  <a:schemeClr val="bg1"/>
                </a:solidFill>
              </a:rPr>
              <a:t> </a:t>
            </a:r>
            <a:r>
              <a:rPr lang="en-US" sz="1600" dirty="0" err="1">
                <a:solidFill>
                  <a:schemeClr val="bg1"/>
                </a:solidFill>
              </a:rPr>
              <a:t>complejos</a:t>
            </a:r>
            <a:endParaRPr lang="en-US" sz="1600" dirty="0">
              <a:solidFill>
                <a:schemeClr val="bg1"/>
              </a:solidFill>
            </a:endParaRPr>
          </a:p>
        </p:txBody>
      </p:sp>
    </p:spTree>
    <p:extLst>
      <p:ext uri="{BB962C8B-B14F-4D97-AF65-F5344CB8AC3E}">
        <p14:creationId xmlns:p14="http://schemas.microsoft.com/office/powerpoint/2010/main" val="1620211703"/>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1.94444E-6 4.93827E-6 L 0.2901 -0.00124 " pathEditMode="relative" rAng="0" ptsTypes="AA">
                                      <p:cBhvr>
                                        <p:cTn id="31" dur="2000" fill="hold"/>
                                        <p:tgtEl>
                                          <p:spTgt spid="20"/>
                                        </p:tgtEl>
                                        <p:attrNameLst>
                                          <p:attrName>ppt_x</p:attrName>
                                          <p:attrName>ppt_y</p:attrName>
                                        </p:attrNameLst>
                                      </p:cBhvr>
                                      <p:rCtr x="14497" y="-62"/>
                                    </p:animMotion>
                                  </p:childTnLst>
                                </p:cTn>
                              </p:par>
                              <p:par>
                                <p:cTn id="32" presetID="42" presetClass="path" presetSubtype="0" accel="50000" decel="50000" fill="hold" nodeType="withEffect">
                                  <p:stCondLst>
                                    <p:cond delay="0"/>
                                  </p:stCondLst>
                                  <p:childTnLst>
                                    <p:animMotion origin="layout" path="M -2.5E-6 -3.7037E-6 L -0.29479 -0.00154 " pathEditMode="relative" rAng="0" ptsTypes="AA">
                                      <p:cBhvr>
                                        <p:cTn id="33" dur="2000" fill="hold"/>
                                        <p:tgtEl>
                                          <p:spTgt spid="18"/>
                                        </p:tgtEl>
                                        <p:attrNameLst>
                                          <p:attrName>ppt_x</p:attrName>
                                          <p:attrName>ppt_y</p:attrName>
                                        </p:attrNameLst>
                                      </p:cBhvr>
                                      <p:rCtr x="-14740" y="-93"/>
                                    </p:animMotion>
                                  </p:childTnLst>
                                </p:cTn>
                              </p:par>
                            </p:childTnLst>
                          </p:cTn>
                        </p:par>
                        <p:par>
                          <p:cTn id="34" fill="hold">
                            <p:stCondLst>
                              <p:cond delay="2000"/>
                            </p:stCondLst>
                            <p:childTnLst>
                              <p:par>
                                <p:cTn id="35" presetID="10" presetClass="exit" presetSubtype="0" fill="hold" nodeType="afterEffect">
                                  <p:stCondLst>
                                    <p:cond delay="0"/>
                                  </p:stCondLst>
                                  <p:childTnLst>
                                    <p:animEffect transition="out" filter="fade">
                                      <p:cBhvr>
                                        <p:cTn id="36" dur="250"/>
                                        <p:tgtEl>
                                          <p:spTgt spid="20"/>
                                        </p:tgtEl>
                                      </p:cBhvr>
                                    </p:animEffect>
                                    <p:set>
                                      <p:cBhvr>
                                        <p:cTn id="37" dur="1" fill="hold">
                                          <p:stCondLst>
                                            <p:cond delay="249"/>
                                          </p:stCondLst>
                                        </p:cTn>
                                        <p:tgtEl>
                                          <p:spTgt spid="20"/>
                                        </p:tgtEl>
                                        <p:attrNameLst>
                                          <p:attrName>style.visibility</p:attrName>
                                        </p:attrNameLst>
                                      </p:cBhvr>
                                      <p:to>
                                        <p:strVal val="hidden"/>
                                      </p:to>
                                    </p:set>
                                  </p:childTnLst>
                                </p:cTn>
                              </p:par>
                            </p:childTnLst>
                          </p:cTn>
                        </p:par>
                        <p:par>
                          <p:cTn id="38" fill="hold">
                            <p:stCondLst>
                              <p:cond delay="2250"/>
                            </p:stCondLst>
                            <p:childTnLst>
                              <p:par>
                                <p:cTn id="39" presetID="10" presetClass="exit" presetSubtype="0" fill="hold" nodeType="afterEffect">
                                  <p:stCondLst>
                                    <p:cond delay="0"/>
                                  </p:stCondLst>
                                  <p:childTnLst>
                                    <p:animEffect transition="out" filter="fade">
                                      <p:cBhvr>
                                        <p:cTn id="40" dur="250"/>
                                        <p:tgtEl>
                                          <p:spTgt spid="17"/>
                                        </p:tgtEl>
                                      </p:cBhvr>
                                    </p:animEffect>
                                    <p:set>
                                      <p:cBhvr>
                                        <p:cTn id="41" dur="1" fill="hold">
                                          <p:stCondLst>
                                            <p:cond delay="249"/>
                                          </p:stCondLst>
                                        </p:cTn>
                                        <p:tgtEl>
                                          <p:spTgt spid="17"/>
                                        </p:tgtEl>
                                        <p:attrNameLst>
                                          <p:attrName>style.visibility</p:attrName>
                                        </p:attrNameLst>
                                      </p:cBhvr>
                                      <p:to>
                                        <p:strVal val="hidden"/>
                                      </p:to>
                                    </p:set>
                                  </p:childTnLst>
                                </p:cTn>
                              </p:par>
                            </p:childTnLst>
                          </p:cTn>
                        </p:par>
                        <p:par>
                          <p:cTn id="42" fill="hold">
                            <p:stCondLst>
                              <p:cond delay="2500"/>
                            </p:stCondLst>
                            <p:childTnLst>
                              <p:par>
                                <p:cTn id="43" presetID="10" presetClass="exit" presetSubtype="0" fill="hold" nodeType="afterEffect">
                                  <p:stCondLst>
                                    <p:cond delay="0"/>
                                  </p:stCondLst>
                                  <p:childTnLst>
                                    <p:animEffect transition="out" filter="fade">
                                      <p:cBhvr>
                                        <p:cTn id="44" dur="250"/>
                                        <p:tgtEl>
                                          <p:spTgt spid="18"/>
                                        </p:tgtEl>
                                      </p:cBhvr>
                                    </p:animEffect>
                                    <p:set>
                                      <p:cBhvr>
                                        <p:cTn id="45" dur="1" fill="hold">
                                          <p:stCondLst>
                                            <p:cond delay="249"/>
                                          </p:stCondLst>
                                        </p:cTn>
                                        <p:tgtEl>
                                          <p:spTgt spid="18"/>
                                        </p:tgtEl>
                                        <p:attrNameLst>
                                          <p:attrName>style.visibility</p:attrName>
                                        </p:attrNameLst>
                                      </p:cBhvr>
                                      <p:to>
                                        <p:strVal val="hidden"/>
                                      </p:to>
                                    </p:set>
                                  </p:childTnLst>
                                </p:cTn>
                              </p:par>
                            </p:childTnLst>
                          </p:cTn>
                        </p:par>
                        <p:par>
                          <p:cTn id="46" fill="hold">
                            <p:stCondLst>
                              <p:cond delay="2750"/>
                            </p:stCondLst>
                            <p:childTnLst>
                              <p:par>
                                <p:cTn id="47" presetID="10" presetClass="entr" presetSubtype="0" fill="hold" grpId="0" nodeType="afterEffect">
                                  <p:stCondLst>
                                    <p:cond delay="0"/>
                                  </p:stCondLst>
                                  <p:childTnLst>
                                    <p:set>
                                      <p:cBhvr>
                                        <p:cTn id="48" dur="1" fill="hold">
                                          <p:stCondLst>
                                            <p:cond delay="0"/>
                                          </p:stCondLst>
                                        </p:cTn>
                                        <p:tgtEl>
                                          <p:spTgt spid="174">
                                            <p:txEl>
                                              <p:pRg st="2" end="2"/>
                                            </p:txEl>
                                          </p:spTgt>
                                        </p:tgtEl>
                                        <p:attrNameLst>
                                          <p:attrName>style.visibility</p:attrName>
                                        </p:attrNameLst>
                                      </p:cBhvr>
                                      <p:to>
                                        <p:strVal val="visible"/>
                                      </p:to>
                                    </p:set>
                                    <p:animEffect transition="in" filter="fade">
                                      <p:cBhvr>
                                        <p:cTn id="49" dur="250"/>
                                        <p:tgtEl>
                                          <p:spTgt spid="17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4">
                                            <p:txEl>
                                              <p:pRg st="4" end="4"/>
                                            </p:txEl>
                                          </p:spTgt>
                                        </p:tgtEl>
                                        <p:attrNameLst>
                                          <p:attrName>style.visibility</p:attrName>
                                        </p:attrNameLst>
                                      </p:cBhvr>
                                      <p:to>
                                        <p:strVal val="visible"/>
                                      </p:to>
                                    </p:set>
                                    <p:animEffect transition="in" filter="fade">
                                      <p:cBhvr>
                                        <p:cTn id="54" dur="250"/>
                                        <p:tgtEl>
                                          <p:spTgt spid="174">
                                            <p:txEl>
                                              <p:pRg st="4" end="4"/>
                                            </p:txEl>
                                          </p:spTgt>
                                        </p:tgtEl>
                                      </p:cBhvr>
                                    </p:animEffect>
                                  </p:childTnLst>
                                </p:cTn>
                              </p:par>
                            </p:childTnLst>
                          </p:cTn>
                        </p:par>
                        <p:par>
                          <p:cTn id="55" fill="hold">
                            <p:stCondLst>
                              <p:cond delay="250"/>
                            </p:stCondLst>
                            <p:childTnLst>
                              <p:par>
                                <p:cTn id="56" presetID="10" presetClass="entr" presetSubtype="0" fill="hold" grpId="0" nodeType="afterEffect">
                                  <p:stCondLst>
                                    <p:cond delay="0"/>
                                  </p:stCondLst>
                                  <p:childTnLst>
                                    <p:set>
                                      <p:cBhvr>
                                        <p:cTn id="57" dur="1" fill="hold">
                                          <p:stCondLst>
                                            <p:cond delay="0"/>
                                          </p:stCondLst>
                                        </p:cTn>
                                        <p:tgtEl>
                                          <p:spTgt spid="174">
                                            <p:txEl>
                                              <p:pRg st="6" end="6"/>
                                            </p:txEl>
                                          </p:spTgt>
                                        </p:tgtEl>
                                        <p:attrNameLst>
                                          <p:attrName>style.visibility</p:attrName>
                                        </p:attrNameLst>
                                      </p:cBhvr>
                                      <p:to>
                                        <p:strVal val="visible"/>
                                      </p:to>
                                    </p:set>
                                    <p:animEffect transition="in" filter="fade">
                                      <p:cBhvr>
                                        <p:cTn id="58" dur="250"/>
                                        <p:tgtEl>
                                          <p:spTgt spid="1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uiExpand="1"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952500"/>
            <a:ext cx="9144000" cy="3435350"/>
            <a:chOff x="-33638" y="1295400"/>
            <a:chExt cx="10909381" cy="4098594"/>
          </a:xfrm>
        </p:grpSpPr>
        <p:pic>
          <p:nvPicPr>
            <p:cNvPr id="9" name="Picture 8"/>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33638" y="1295400"/>
              <a:ext cx="3713057" cy="4098594"/>
            </a:xfrm>
            <a:prstGeom prst="roundRect">
              <a:avLst>
                <a:gd name="adj" fmla="val 0"/>
              </a:avLst>
            </a:prstGeom>
            <a:solidFill>
              <a:srgbClr val="FFFFFF">
                <a:shade val="85000"/>
              </a:srgbClr>
            </a:solidFill>
            <a:ln>
              <a:noFill/>
            </a:ln>
            <a:effectLst/>
          </p:spPr>
        </p:pic>
        <p:pic>
          <p:nvPicPr>
            <p:cNvPr id="10" name="Picture 9"/>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3642449" y="1295400"/>
              <a:ext cx="3516110" cy="4098594"/>
            </a:xfrm>
            <a:prstGeom prst="roundRect">
              <a:avLst>
                <a:gd name="adj" fmla="val 0"/>
              </a:avLst>
            </a:prstGeom>
            <a:solidFill>
              <a:srgbClr val="FFFFFF">
                <a:shade val="85000"/>
              </a:srgbClr>
            </a:solidFill>
            <a:ln>
              <a:noFill/>
            </a:ln>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47648" y="1295400"/>
              <a:ext cx="3728095" cy="4098594"/>
            </a:xfrm>
            <a:prstGeom prst="roundRect">
              <a:avLst>
                <a:gd name="adj" fmla="val 0"/>
              </a:avLst>
            </a:prstGeom>
            <a:noFill/>
            <a:ln>
              <a:noFill/>
            </a:ln>
            <a:effectLst/>
          </p:spPr>
        </p:pic>
      </p:grpSp>
      <p:sp>
        <p:nvSpPr>
          <p:cNvPr id="14" name="Rectangle 13"/>
          <p:cNvSpPr/>
          <p:nvPr/>
        </p:nvSpPr>
        <p:spPr>
          <a:xfrm>
            <a:off x="0" y="2253321"/>
            <a:ext cx="7146757" cy="1139583"/>
          </a:xfrm>
          <a:prstGeom prst="rect">
            <a:avLst/>
          </a:prstGeom>
          <a:solidFill>
            <a:schemeClr val="accent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Content Placeholder 2"/>
          <p:cNvSpPr txBox="1">
            <a:spLocks/>
          </p:cNvSpPr>
          <p:nvPr/>
        </p:nvSpPr>
        <p:spPr>
          <a:xfrm>
            <a:off x="211018" y="2438618"/>
            <a:ext cx="6526666" cy="659986"/>
          </a:xfrm>
          <a:prstGeom prst="rect">
            <a:avLst/>
          </a:prstGeom>
        </p:spPr>
        <p:txBody>
          <a:bodyPr lIns="91436" tIns="45718" rIns="91436" bIns="45718" anchor="ctr"/>
          <a:lstStyle>
            <a:lvl1pPr marL="173038" indent="-173038" algn="l" defTabSz="457174" rtl="0" eaLnBrk="1" latinLnBrk="0" hangingPunct="1">
              <a:spcBef>
                <a:spcPts val="573"/>
              </a:spcBef>
              <a:buClr>
                <a:schemeClr val="bg1">
                  <a:lumMod val="50000"/>
                </a:schemeClr>
              </a:buClr>
              <a:buSzPct val="70000"/>
              <a:buFont typeface="Arial" pitchFamily="34" charset="0"/>
              <a:buChar char="•"/>
              <a:defRPr sz="2400" kern="1200">
                <a:solidFill>
                  <a:schemeClr val="tx1"/>
                </a:solidFill>
                <a:latin typeface="+mn-lt"/>
                <a:ea typeface="+mn-ea"/>
                <a:cs typeface="Arial"/>
              </a:defRPr>
            </a:lvl1pPr>
            <a:lvl2pPr marL="642640" indent="-186321" algn="l" defTabSz="457174" rtl="0" eaLnBrk="1" latinLnBrk="0" hangingPunct="1">
              <a:spcBef>
                <a:spcPct val="20000"/>
              </a:spcBef>
              <a:buClr>
                <a:schemeClr val="bg1">
                  <a:lumMod val="50000"/>
                </a:schemeClr>
              </a:buClr>
              <a:buSzPct val="70000"/>
              <a:buFont typeface="Arial"/>
              <a:buChar char="•"/>
              <a:defRPr sz="2000" kern="1200">
                <a:solidFill>
                  <a:schemeClr val="tx1"/>
                </a:solidFill>
                <a:latin typeface="+mn-lt"/>
                <a:ea typeface="+mn-ea"/>
                <a:cs typeface="Arial"/>
              </a:defRPr>
            </a:lvl2pPr>
            <a:lvl3pPr marL="1082224" indent="-167354" algn="l" defTabSz="457174" rtl="0" eaLnBrk="1" latinLnBrk="0" hangingPunct="1">
              <a:spcBef>
                <a:spcPct val="20000"/>
              </a:spcBef>
              <a:buClr>
                <a:schemeClr val="bg1">
                  <a:lumMod val="50000"/>
                </a:schemeClr>
              </a:buClr>
              <a:buSzPct val="70000"/>
              <a:buFont typeface="Courier New"/>
              <a:buChar char="o"/>
              <a:defRPr sz="1800" kern="1200">
                <a:solidFill>
                  <a:schemeClr val="tx1"/>
                </a:solidFill>
                <a:latin typeface="+mn-lt"/>
                <a:ea typeface="+mn-ea"/>
                <a:cs typeface="Arial"/>
              </a:defRPr>
            </a:lvl3pPr>
            <a:lvl4pPr marL="1600110" indent="-228587" algn="l" defTabSz="457174" rtl="0" eaLnBrk="1" latinLnBrk="0" hangingPunct="1">
              <a:spcBef>
                <a:spcPct val="20000"/>
              </a:spcBef>
              <a:buClr>
                <a:schemeClr val="bg1">
                  <a:lumMod val="50000"/>
                </a:schemeClr>
              </a:buClr>
              <a:buSzPct val="70000"/>
              <a:buFont typeface="Arial"/>
              <a:buChar char="–"/>
              <a:defRPr sz="1400" kern="1200">
                <a:solidFill>
                  <a:schemeClr val="tx1"/>
                </a:solidFill>
                <a:latin typeface="+mn-lt"/>
                <a:ea typeface="+mn-ea"/>
                <a:cs typeface="Arial"/>
              </a:defRPr>
            </a:lvl4pPr>
            <a:lvl5pPr marL="1828698" indent="0" algn="l" defTabSz="457174" rtl="0" eaLnBrk="1" latinLnBrk="0" hangingPunct="1">
              <a:spcBef>
                <a:spcPct val="20000"/>
              </a:spcBef>
              <a:buClr>
                <a:schemeClr val="bg1">
                  <a:lumMod val="50000"/>
                </a:schemeClr>
              </a:buClr>
              <a:buSzPct val="70000"/>
              <a:buFont typeface="Arial"/>
              <a:buNone/>
              <a:defRPr sz="2000" kern="1200">
                <a:solidFill>
                  <a:schemeClr val="tx1"/>
                </a:solidFill>
                <a:latin typeface="Arial"/>
                <a:ea typeface="+mn-ea"/>
                <a:cs typeface="Arial"/>
              </a:defRPr>
            </a:lvl5pPr>
            <a:lvl6pPr marL="2514459" indent="-228587"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3" indent="-228587"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7" indent="-228587"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1" indent="-228587" algn="l" defTabSz="457174"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prstClr val="white">
                  <a:lumMod val="50000"/>
                </a:prstClr>
              </a:buClr>
              <a:buNone/>
            </a:pPr>
            <a:r>
              <a:rPr lang="en-US" dirty="0">
                <a:solidFill>
                  <a:schemeClr val="bg2"/>
                </a:solidFill>
              </a:rPr>
              <a:t>NI </a:t>
            </a:r>
            <a:r>
              <a:rPr lang="en-US" dirty="0" err="1">
                <a:solidFill>
                  <a:schemeClr val="bg2"/>
                </a:solidFill>
              </a:rPr>
              <a:t>ayuda</a:t>
            </a:r>
            <a:r>
              <a:rPr lang="en-US" dirty="0">
                <a:solidFill>
                  <a:schemeClr val="bg2"/>
                </a:solidFill>
              </a:rPr>
              <a:t> a </a:t>
            </a:r>
            <a:r>
              <a:rPr lang="en-US" dirty="0" err="1">
                <a:solidFill>
                  <a:schemeClr val="bg2"/>
                </a:solidFill>
              </a:rPr>
              <a:t>científicos</a:t>
            </a:r>
            <a:r>
              <a:rPr lang="en-US" dirty="0">
                <a:solidFill>
                  <a:schemeClr val="bg2"/>
                </a:solidFill>
              </a:rPr>
              <a:t> e </a:t>
            </a:r>
            <a:r>
              <a:rPr lang="en-US" dirty="0" err="1">
                <a:solidFill>
                  <a:schemeClr val="bg2"/>
                </a:solidFill>
              </a:rPr>
              <a:t>ingenieros</a:t>
            </a:r>
            <a:r>
              <a:rPr lang="en-US" dirty="0">
                <a:solidFill>
                  <a:schemeClr val="bg2"/>
                </a:solidFill>
              </a:rPr>
              <a:t> con </a:t>
            </a:r>
            <a:r>
              <a:rPr lang="en-US" dirty="0" err="1">
                <a:solidFill>
                  <a:schemeClr val="bg2"/>
                </a:solidFill>
              </a:rPr>
              <a:t>sistemas</a:t>
            </a:r>
            <a:r>
              <a:rPr lang="en-US" dirty="0">
                <a:solidFill>
                  <a:schemeClr val="bg2"/>
                </a:solidFill>
              </a:rPr>
              <a:t> que </a:t>
            </a:r>
            <a:r>
              <a:rPr lang="en-US" dirty="0" err="1">
                <a:solidFill>
                  <a:schemeClr val="bg2"/>
                </a:solidFill>
              </a:rPr>
              <a:t>aceleran</a:t>
            </a:r>
            <a:r>
              <a:rPr lang="en-US" dirty="0">
                <a:solidFill>
                  <a:schemeClr val="bg2"/>
                </a:solidFill>
              </a:rPr>
              <a:t> los </a:t>
            </a:r>
            <a:r>
              <a:rPr lang="en-US" dirty="0" err="1">
                <a:solidFill>
                  <a:schemeClr val="bg2"/>
                </a:solidFill>
              </a:rPr>
              <a:t>descubirmientos</a:t>
            </a:r>
            <a:r>
              <a:rPr lang="en-US" dirty="0">
                <a:solidFill>
                  <a:schemeClr val="bg2"/>
                </a:solidFill>
              </a:rPr>
              <a:t>, la </a:t>
            </a:r>
            <a:r>
              <a:rPr lang="en-US" dirty="0" err="1">
                <a:solidFill>
                  <a:schemeClr val="bg2"/>
                </a:solidFill>
              </a:rPr>
              <a:t>productividad</a:t>
            </a:r>
            <a:r>
              <a:rPr lang="en-US" dirty="0">
                <a:solidFill>
                  <a:schemeClr val="bg2"/>
                </a:solidFill>
              </a:rPr>
              <a:t> y la </a:t>
            </a:r>
            <a:r>
              <a:rPr lang="en-US" dirty="0" err="1">
                <a:solidFill>
                  <a:schemeClr val="bg2"/>
                </a:solidFill>
              </a:rPr>
              <a:t>innovación</a:t>
            </a:r>
            <a:r>
              <a:rPr lang="en-US" dirty="0">
                <a:solidFill>
                  <a:schemeClr val="bg2"/>
                </a:solidFill>
              </a:rPr>
              <a:t>.</a:t>
            </a:r>
          </a:p>
        </p:txBody>
      </p:sp>
      <p:sp>
        <p:nvSpPr>
          <p:cNvPr id="12" name="Title 1"/>
          <p:cNvSpPr txBox="1">
            <a:spLocks/>
          </p:cNvSpPr>
          <p:nvPr/>
        </p:nvSpPr>
        <p:spPr>
          <a:xfrm>
            <a:off x="454025" y="274320"/>
            <a:ext cx="8229600" cy="457200"/>
          </a:xfrm>
          <a:prstGeom prst="rect">
            <a:avLst/>
          </a:prstGeom>
        </p:spPr>
        <p:txBody>
          <a:bodyPr/>
          <a:lstStyle>
            <a:lvl1pPr algn="l" defTabSz="914400" rtl="0" eaLnBrk="1" latinLnBrk="0" hangingPunct="1">
              <a:lnSpc>
                <a:spcPct val="90000"/>
              </a:lnSpc>
              <a:spcBef>
                <a:spcPct val="0"/>
              </a:spcBef>
              <a:buNone/>
              <a:defRPr sz="2400" b="0" i="0" kern="1000" spc="0" baseline="0">
                <a:solidFill>
                  <a:schemeClr val="bg2">
                    <a:lumMod val="25000"/>
                  </a:schemeClr>
                </a:solidFill>
                <a:latin typeface="+mn-lt"/>
                <a:ea typeface="Arial" charset="0"/>
                <a:cs typeface="Arial" charset="0"/>
              </a:defRPr>
            </a:lvl1pPr>
          </a:lstStyle>
          <a:p>
            <a:r>
              <a:rPr lang="en-US" dirty="0" err="1">
                <a:solidFill>
                  <a:schemeClr val="bg1"/>
                </a:solidFill>
              </a:rPr>
              <a:t>Misión</a:t>
            </a:r>
            <a:endParaRPr lang="en-US" dirty="0">
              <a:solidFill>
                <a:schemeClr val="bg1"/>
              </a:solidFill>
            </a:endParaRPr>
          </a:p>
        </p:txBody>
      </p:sp>
    </p:spTree>
    <p:extLst>
      <p:ext uri="{BB962C8B-B14F-4D97-AF65-F5344CB8AC3E}">
        <p14:creationId xmlns:p14="http://schemas.microsoft.com/office/powerpoint/2010/main" val="675876326"/>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62391" cy="5143500"/>
          </a:xfrm>
          <a:prstGeom prst="rect">
            <a:avLst/>
          </a:prstGeom>
        </p:spPr>
      </p:pic>
      <p:sp>
        <p:nvSpPr>
          <p:cNvPr id="89" name="Rectangle 88"/>
          <p:cNvSpPr/>
          <p:nvPr/>
        </p:nvSpPr>
        <p:spPr>
          <a:xfrm flipV="1">
            <a:off x="-1" y="0"/>
            <a:ext cx="9167740" cy="5143498"/>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p:cNvSpPr/>
          <p:nvPr/>
        </p:nvSpPr>
        <p:spPr>
          <a:xfrm>
            <a:off x="-1" y="321313"/>
            <a:ext cx="9144001" cy="461665"/>
          </a:xfrm>
          <a:prstGeom prst="rect">
            <a:avLst/>
          </a:prstGeom>
        </p:spPr>
        <p:txBody>
          <a:bodyPr wrap="square">
            <a:sp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Cuatro </a:t>
            </a:r>
            <a:r>
              <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rPr>
              <a:t>décadas</a:t>
            </a: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rPr>
              <a:t>en</a:t>
            </a: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 la </a:t>
            </a:r>
            <a:r>
              <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rPr>
              <a:t>cresta</a:t>
            </a: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 de la </a:t>
            </a:r>
            <a:r>
              <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rPr>
              <a:t>ola</a:t>
            </a: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6" name="Rectangle 55"/>
          <p:cNvSpPr/>
          <p:nvPr/>
        </p:nvSpPr>
        <p:spPr>
          <a:xfrm>
            <a:off x="8339166" y="2331534"/>
            <a:ext cx="521435" cy="206945"/>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2020</a:t>
            </a:r>
          </a:p>
        </p:txBody>
      </p:sp>
      <p:cxnSp>
        <p:nvCxnSpPr>
          <p:cNvPr id="4" name="Straight Connector 3"/>
          <p:cNvCxnSpPr>
            <a:stCxn id="10" idx="1"/>
          </p:cNvCxnSpPr>
          <p:nvPr/>
        </p:nvCxnSpPr>
        <p:spPr>
          <a:xfrm>
            <a:off x="-1" y="2571750"/>
            <a:ext cx="9167740" cy="3187"/>
          </a:xfrm>
          <a:prstGeom prst="line">
            <a:avLst/>
          </a:prstGeom>
          <a:ln w="12700">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5286" y="2302936"/>
            <a:ext cx="469400" cy="878901"/>
          </a:xfrm>
          <a:prstGeom prst="rect">
            <a:avLst/>
          </a:prstGeom>
        </p:spPr>
      </p:pic>
      <p:grpSp>
        <p:nvGrpSpPr>
          <p:cNvPr id="13" name="Group 12"/>
          <p:cNvGrpSpPr/>
          <p:nvPr/>
        </p:nvGrpSpPr>
        <p:grpSpPr>
          <a:xfrm>
            <a:off x="5205900" y="2305050"/>
            <a:ext cx="719312" cy="546100"/>
            <a:chOff x="3525098" y="2305050"/>
            <a:chExt cx="719312" cy="546100"/>
          </a:xfrm>
        </p:grpSpPr>
        <p:pic>
          <p:nvPicPr>
            <p:cNvPr id="84" name="Picture 8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25098" y="2305050"/>
              <a:ext cx="274692" cy="546100"/>
            </a:xfrm>
            <a:prstGeom prst="rect">
              <a:avLst/>
            </a:prstGeom>
          </p:spPr>
        </p:pic>
        <p:pic>
          <p:nvPicPr>
            <p:cNvPr id="85" name="Picture 8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69718" y="2305050"/>
              <a:ext cx="274692" cy="546100"/>
            </a:xfrm>
            <a:prstGeom prst="rect">
              <a:avLst/>
            </a:prstGeom>
          </p:spPr>
        </p:pic>
        <p:pic>
          <p:nvPicPr>
            <p:cNvPr id="86" name="Picture 8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21512" y="2305050"/>
              <a:ext cx="274692" cy="546100"/>
            </a:xfrm>
            <a:prstGeom prst="rect">
              <a:avLst/>
            </a:prstGeom>
          </p:spPr>
        </p:pic>
        <p:pic>
          <p:nvPicPr>
            <p:cNvPr id="87" name="Picture 8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73305" y="2305050"/>
              <a:ext cx="274692" cy="546100"/>
            </a:xfrm>
            <a:prstGeom prst="rect">
              <a:avLst/>
            </a:prstGeom>
          </p:spPr>
        </p:pic>
      </p:grpSp>
      <p:grpSp>
        <p:nvGrpSpPr>
          <p:cNvPr id="17" name="Group 16"/>
          <p:cNvGrpSpPr/>
          <p:nvPr/>
        </p:nvGrpSpPr>
        <p:grpSpPr>
          <a:xfrm>
            <a:off x="6370274" y="2298263"/>
            <a:ext cx="568841" cy="556299"/>
            <a:chOff x="5752878" y="2298263"/>
            <a:chExt cx="568841" cy="556299"/>
          </a:xfrm>
        </p:grpSpPr>
        <p:pic>
          <p:nvPicPr>
            <p:cNvPr id="96" name="Picture 9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45863" y="2298263"/>
              <a:ext cx="275856" cy="549512"/>
            </a:xfrm>
            <a:prstGeom prst="rect">
              <a:avLst/>
            </a:prstGeom>
          </p:spPr>
        </p:pic>
        <p:pic>
          <p:nvPicPr>
            <p:cNvPr id="97" name="Picture 9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97783" y="2302936"/>
              <a:ext cx="275856" cy="549512"/>
            </a:xfrm>
            <a:prstGeom prst="rect">
              <a:avLst/>
            </a:prstGeom>
          </p:spPr>
        </p:pic>
        <p:pic>
          <p:nvPicPr>
            <p:cNvPr id="98" name="Picture 9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52878" y="2305050"/>
              <a:ext cx="275856" cy="549512"/>
            </a:xfrm>
            <a:prstGeom prst="rect">
              <a:avLst/>
            </a:prstGeom>
          </p:spPr>
        </p:pic>
      </p:grpSp>
      <p:grpSp>
        <p:nvGrpSpPr>
          <p:cNvPr id="20" name="Group 19"/>
          <p:cNvGrpSpPr/>
          <p:nvPr/>
        </p:nvGrpSpPr>
        <p:grpSpPr>
          <a:xfrm>
            <a:off x="7541480" y="2305050"/>
            <a:ext cx="720486" cy="546100"/>
            <a:chOff x="7959791" y="2305050"/>
            <a:chExt cx="720486" cy="546100"/>
          </a:xfrm>
        </p:grpSpPr>
        <p:pic>
          <p:nvPicPr>
            <p:cNvPr id="103" name="Picture 10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05585" y="2305050"/>
              <a:ext cx="274692" cy="546100"/>
            </a:xfrm>
            <a:prstGeom prst="rect">
              <a:avLst/>
            </a:prstGeom>
          </p:spPr>
        </p:pic>
        <p:pic>
          <p:nvPicPr>
            <p:cNvPr id="104" name="Picture 10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56987" y="2305050"/>
              <a:ext cx="274692" cy="546100"/>
            </a:xfrm>
            <a:prstGeom prst="rect">
              <a:avLst/>
            </a:prstGeom>
          </p:spPr>
        </p:pic>
        <p:pic>
          <p:nvPicPr>
            <p:cNvPr id="105" name="Picture 10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59791" y="2305050"/>
              <a:ext cx="274692" cy="546100"/>
            </a:xfrm>
            <a:prstGeom prst="rect">
              <a:avLst/>
            </a:prstGeom>
          </p:spPr>
        </p:pic>
        <p:pic>
          <p:nvPicPr>
            <p:cNvPr id="106" name="Picture 10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08389" y="2305050"/>
              <a:ext cx="274692" cy="546100"/>
            </a:xfrm>
            <a:prstGeom prst="rect">
              <a:avLst/>
            </a:prstGeom>
          </p:spPr>
        </p:pic>
      </p:grpSp>
      <p:pic>
        <p:nvPicPr>
          <p:cNvPr id="117" name="Picture 1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34675" y="1967674"/>
            <a:ext cx="469401" cy="878901"/>
          </a:xfrm>
          <a:prstGeom prst="rect">
            <a:avLst/>
          </a:prstGeom>
        </p:spPr>
      </p:pic>
      <p:grpSp>
        <p:nvGrpSpPr>
          <p:cNvPr id="118" name="Group 117"/>
          <p:cNvGrpSpPr/>
          <p:nvPr/>
        </p:nvGrpSpPr>
        <p:grpSpPr>
          <a:xfrm>
            <a:off x="5794140" y="2302936"/>
            <a:ext cx="568000" cy="549920"/>
            <a:chOff x="565920" y="2302936"/>
            <a:chExt cx="568000" cy="549920"/>
          </a:xfrm>
        </p:grpSpPr>
        <p:pic>
          <p:nvPicPr>
            <p:cNvPr id="120" name="Picture 1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8064" y="2302936"/>
              <a:ext cx="275856" cy="549512"/>
            </a:xfrm>
            <a:prstGeom prst="rect">
              <a:avLst/>
            </a:prstGeom>
          </p:spPr>
        </p:pic>
        <p:pic>
          <p:nvPicPr>
            <p:cNvPr id="121" name="Picture 1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7892" y="2303344"/>
              <a:ext cx="275856" cy="549512"/>
            </a:xfrm>
            <a:prstGeom prst="rect">
              <a:avLst/>
            </a:prstGeom>
          </p:spPr>
        </p:pic>
        <p:pic>
          <p:nvPicPr>
            <p:cNvPr id="122" name="Picture 1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5920" y="2302936"/>
              <a:ext cx="275856" cy="549512"/>
            </a:xfrm>
            <a:prstGeom prst="rect">
              <a:avLst/>
            </a:prstGeom>
          </p:spPr>
        </p:pic>
      </p:grpSp>
      <p:sp>
        <p:nvSpPr>
          <p:cNvPr id="109" name="Rectangle 108"/>
          <p:cNvSpPr/>
          <p:nvPr/>
        </p:nvSpPr>
        <p:spPr>
          <a:xfrm>
            <a:off x="1890931" y="1111240"/>
            <a:ext cx="1311171" cy="860059"/>
          </a:xfrm>
          <a:prstGeom prst="rect">
            <a:avLst/>
          </a:prstGeom>
        </p:spPr>
        <p:txBody>
          <a:bodyPr wrap="square" lIns="0" rIns="0" anchor="t">
            <a:no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EC313"/>
                </a:solidFill>
                <a:effectLst/>
                <a:uLnTx/>
                <a:uFillTx/>
                <a:latin typeface="Arial" panose="020B0604020202020204"/>
                <a:ea typeface="+mn-ea"/>
                <a:cs typeface="+mn-cs"/>
              </a:rPr>
              <a:t>1986</a:t>
            </a: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LabVIEW starts </a:t>
            </a:r>
            <a:b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the computer-based measurement revolution</a:t>
            </a:r>
            <a:b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br>
            <a:endParaRPr kumimoji="0" lang="en-US" sz="900" b="0" i="0" u="none" strike="noStrike" kern="1200" cap="none" spc="-20" normalizeH="0" baseline="0" noProof="0">
              <a:ln>
                <a:noFill/>
              </a:ln>
              <a:solidFill>
                <a:srgbClr val="FFFFFF"/>
              </a:solidFill>
              <a:effectLst/>
              <a:uLnTx/>
              <a:uFillTx/>
              <a:latin typeface="Arial" panose="020B0604020202020204"/>
              <a:ea typeface="+mn-ea"/>
              <a:cs typeface="+mn-cs"/>
            </a:endParaRPr>
          </a:p>
        </p:txBody>
      </p:sp>
      <p:sp>
        <p:nvSpPr>
          <p:cNvPr id="110" name="Rectangle 109"/>
          <p:cNvSpPr/>
          <p:nvPr/>
        </p:nvSpPr>
        <p:spPr>
          <a:xfrm rot="10800000" flipV="1">
            <a:off x="3136365" y="1111240"/>
            <a:ext cx="1317380" cy="822355"/>
          </a:xfrm>
          <a:prstGeom prst="rect">
            <a:avLst/>
          </a:prstGeom>
          <a:noFill/>
        </p:spPr>
        <p:txBody>
          <a:bodyPr wrap="square" lIns="0" rIns="0" anchor="t">
            <a:no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srgbClr val="86BCDD"/>
                </a:solidFill>
                <a:effectLst/>
                <a:uLnTx/>
                <a:uFillTx/>
                <a:latin typeface="Arial" panose="020B0604020202020204"/>
                <a:ea typeface="+mn-ea"/>
                <a:cs typeface="+mn-cs"/>
              </a:rPr>
              <a:t>1991</a:t>
            </a: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C</a:t>
            </a: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reates the Alliance </a:t>
            </a:r>
            <a:b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Partner Network to </a:t>
            </a:r>
            <a:b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strengthen ecosystem</a:t>
            </a:r>
          </a:p>
        </p:txBody>
      </p:sp>
      <p:sp>
        <p:nvSpPr>
          <p:cNvPr id="111" name="Rectangle 110"/>
          <p:cNvSpPr/>
          <p:nvPr/>
        </p:nvSpPr>
        <p:spPr>
          <a:xfrm>
            <a:off x="3646546" y="3270224"/>
            <a:ext cx="1384603" cy="860059"/>
          </a:xfrm>
          <a:prstGeom prst="rect">
            <a:avLst/>
          </a:prstGeom>
        </p:spPr>
        <p:txBody>
          <a:bodyPr wrap="square" lIns="0" rIns="0" anchor="t">
            <a:no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6BCDD"/>
                </a:solidFill>
                <a:effectLst/>
                <a:uLnTx/>
                <a:uFillTx/>
                <a:latin typeface="Arial" panose="020B0604020202020204"/>
                <a:ea typeface="+mn-ea"/>
                <a:cs typeface="+mn-cs"/>
              </a:rPr>
              <a:t>1998</a:t>
            </a: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Creates PXI and </a:t>
            </a:r>
            <a:b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expands opportunities </a:t>
            </a:r>
            <a:b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with complete </a:t>
            </a:r>
            <a:b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system solutions</a:t>
            </a:r>
            <a:b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 </a:t>
            </a:r>
          </a:p>
        </p:txBody>
      </p:sp>
      <p:sp>
        <p:nvSpPr>
          <p:cNvPr id="112" name="Rectangle 111"/>
          <p:cNvSpPr/>
          <p:nvPr/>
        </p:nvSpPr>
        <p:spPr>
          <a:xfrm rot="10800000" flipV="1">
            <a:off x="4282401" y="1111241"/>
            <a:ext cx="1299222" cy="740112"/>
          </a:xfrm>
          <a:prstGeom prst="rect">
            <a:avLst/>
          </a:prstGeom>
          <a:noFill/>
        </p:spPr>
        <p:txBody>
          <a:bodyPr wrap="square" lIns="0" rIns="0" anchor="t">
            <a:no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srgbClr val="FEC313"/>
                </a:solidFill>
                <a:effectLst/>
                <a:uLnTx/>
                <a:uFillTx/>
                <a:latin typeface="Arial" panose="020B0604020202020204"/>
                <a:ea typeface="+mn-ea"/>
                <a:cs typeface="+mn-cs"/>
              </a:rPr>
              <a:t>2004</a:t>
            </a: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M</a:t>
            </a: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akes FPGAs</a:t>
            </a:r>
            <a:b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 accessible to engineers </a:t>
            </a:r>
            <a:b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and scientists</a:t>
            </a:r>
          </a:p>
        </p:txBody>
      </p:sp>
      <p:sp>
        <p:nvSpPr>
          <p:cNvPr id="113" name="Rectangle 112"/>
          <p:cNvSpPr/>
          <p:nvPr/>
        </p:nvSpPr>
        <p:spPr>
          <a:xfrm>
            <a:off x="4885994" y="3270224"/>
            <a:ext cx="1260976" cy="860059"/>
          </a:xfrm>
          <a:prstGeom prst="rect">
            <a:avLst/>
          </a:prstGeom>
        </p:spPr>
        <p:txBody>
          <a:bodyPr wrap="square" lIns="0" rIns="0" anchor="t">
            <a:no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srgbClr val="86BCDD"/>
                </a:solidFill>
                <a:effectLst/>
                <a:uLnTx/>
                <a:uFillTx/>
                <a:latin typeface="Arial" panose="020B0604020202020204"/>
                <a:ea typeface="+mn-ea"/>
                <a:cs typeface="+mn-cs"/>
              </a:rPr>
              <a:t>2006</a:t>
            </a: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A</a:t>
            </a: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nnounces </a:t>
            </a:r>
            <a:b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CompactDAQ </a:t>
            </a:r>
            <a:endParaRPr kumimoji="0" lang="en-US" sz="900" b="0" i="0" u="none" strike="noStrike" kern="1200" cap="none" spc="-20" normalizeH="0" baseline="0" noProof="0">
              <a:ln>
                <a:noFill/>
              </a:ln>
              <a:solidFill>
                <a:srgbClr val="FFFFFF"/>
              </a:solidFill>
              <a:effectLst/>
              <a:uLnTx/>
              <a:uFillTx/>
              <a:latin typeface="Arial" panose="020B0604020202020204"/>
              <a:ea typeface="+mn-ea"/>
              <a:cs typeface="+mn-cs"/>
            </a:endParaRP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to increase </a:t>
            </a:r>
            <a:b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measurement accuracy  </a:t>
            </a:r>
          </a:p>
        </p:txBody>
      </p:sp>
      <p:sp>
        <p:nvSpPr>
          <p:cNvPr id="115" name="Rectangle 114"/>
          <p:cNvSpPr/>
          <p:nvPr/>
        </p:nvSpPr>
        <p:spPr>
          <a:xfrm>
            <a:off x="5456490" y="1111240"/>
            <a:ext cx="1184518" cy="860059"/>
          </a:xfrm>
          <a:prstGeom prst="rect">
            <a:avLst/>
          </a:prstGeom>
        </p:spPr>
        <p:txBody>
          <a:bodyPr wrap="square" lIns="0" rIns="0" anchor="t">
            <a:no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srgbClr val="FEC313"/>
                </a:solidFill>
                <a:effectLst/>
                <a:uLnTx/>
                <a:uFillTx/>
                <a:latin typeface="Arial" panose="020B0604020202020204"/>
                <a:ea typeface="+mn-ea"/>
                <a:cs typeface="+mn-cs"/>
              </a:rPr>
              <a:t>2013</a:t>
            </a: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I</a:t>
            </a: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ntroduces </a:t>
            </a:r>
            <a:b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software-designed instrumentation</a:t>
            </a:r>
          </a:p>
        </p:txBody>
      </p:sp>
      <p:sp>
        <p:nvSpPr>
          <p:cNvPr id="116" name="Rectangle 115"/>
          <p:cNvSpPr/>
          <p:nvPr/>
        </p:nvSpPr>
        <p:spPr>
          <a:xfrm rot="10800000" flipV="1">
            <a:off x="6076787" y="3270224"/>
            <a:ext cx="1156087" cy="708929"/>
          </a:xfrm>
          <a:prstGeom prst="rect">
            <a:avLst/>
          </a:prstGeom>
          <a:noFill/>
        </p:spPr>
        <p:txBody>
          <a:bodyPr wrap="square" lIns="0" rIns="0" anchor="t">
            <a:no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srgbClr val="FEC313"/>
                </a:solidFill>
                <a:effectLst/>
                <a:uLnTx/>
                <a:uFillTx/>
                <a:latin typeface="Arial" panose="020B0604020202020204"/>
                <a:ea typeface="+mn-ea"/>
                <a:cs typeface="+mn-cs"/>
              </a:rPr>
              <a:t>2014</a:t>
            </a: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Leads </a:t>
            </a: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5G </a:t>
            </a: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system prototyping </a:t>
            </a: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and releases STS</a:t>
            </a:r>
            <a:endParaRPr kumimoji="0" lang="x-none" sz="900" b="0" i="0" u="none" strike="noStrike" kern="1200" cap="none" spc="-20" normalizeH="0" baseline="0" noProof="0">
              <a:ln>
                <a:noFill/>
              </a:ln>
              <a:solidFill>
                <a:srgbClr val="FFFFFF"/>
              </a:solidFill>
              <a:effectLst/>
              <a:uLnTx/>
              <a:uFillTx/>
              <a:latin typeface="Arial" panose="020B0604020202020204"/>
              <a:ea typeface="+mn-ea"/>
              <a:cs typeface="+mn-cs"/>
            </a:endParaRPr>
          </a:p>
        </p:txBody>
      </p:sp>
      <p:pic>
        <p:nvPicPr>
          <p:cNvPr id="100" name="Picture 9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6298" y="2304086"/>
            <a:ext cx="469401" cy="878901"/>
          </a:xfrm>
          <a:prstGeom prst="rect">
            <a:avLst/>
          </a:prstGeom>
        </p:spPr>
      </p:pic>
      <p:sp>
        <p:nvSpPr>
          <p:cNvPr id="101" name="Rectangle 100"/>
          <p:cNvSpPr/>
          <p:nvPr/>
        </p:nvSpPr>
        <p:spPr>
          <a:xfrm>
            <a:off x="220381" y="3270224"/>
            <a:ext cx="1027354" cy="602402"/>
          </a:xfrm>
          <a:prstGeom prst="rect">
            <a:avLst/>
          </a:prstGeom>
        </p:spPr>
        <p:txBody>
          <a:bodyPr wrap="square" lIns="0" rIns="0" anchor="t">
            <a:no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srgbClr val="86BCDD"/>
                </a:solidFill>
                <a:effectLst/>
                <a:uLnTx/>
                <a:uFillTx/>
                <a:latin typeface="Arial" panose="020B0604020202020204"/>
                <a:ea typeface="+mn-ea"/>
                <a:cs typeface="+mn-cs"/>
              </a:rPr>
              <a:t>1976</a:t>
            </a: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NI founded</a:t>
            </a:r>
            <a:endParaRPr kumimoji="0" lang="en-US" sz="900" b="0" i="0" u="none" strike="noStrike" kern="1200" cap="none" spc="-20" normalizeH="0" baseline="0" noProof="0">
              <a:ln>
                <a:noFill/>
              </a:ln>
              <a:solidFill>
                <a:srgbClr val="FFFFFF"/>
              </a:solidFill>
              <a:effectLst/>
              <a:uLnTx/>
              <a:uFillTx/>
              <a:latin typeface="Arial" panose="020B0604020202020204"/>
              <a:ea typeface="+mn-ea"/>
              <a:cs typeface="+mn-cs"/>
            </a:endParaRPr>
          </a:p>
        </p:txBody>
      </p:sp>
      <p:pic>
        <p:nvPicPr>
          <p:cNvPr id="132" name="Picture 13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80995" y="1971773"/>
            <a:ext cx="469401" cy="878903"/>
          </a:xfrm>
          <a:prstGeom prst="rect">
            <a:avLst/>
          </a:prstGeom>
        </p:spPr>
      </p:pic>
      <p:sp>
        <p:nvSpPr>
          <p:cNvPr id="133" name="Rectangle 132"/>
          <p:cNvSpPr/>
          <p:nvPr/>
        </p:nvSpPr>
        <p:spPr>
          <a:xfrm>
            <a:off x="590289" y="1111240"/>
            <a:ext cx="1311171" cy="860059"/>
          </a:xfrm>
          <a:prstGeom prst="rect">
            <a:avLst/>
          </a:prstGeom>
        </p:spPr>
        <p:txBody>
          <a:bodyPr wrap="square" lIns="0" rIns="0" anchor="t">
            <a:no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6BCDD"/>
                </a:solidFill>
                <a:effectLst/>
                <a:uLnTx/>
                <a:uFillTx/>
                <a:latin typeface="Arial" panose="020B0604020202020204"/>
                <a:ea typeface="+mn-ea"/>
                <a:cs typeface="+mn-cs"/>
              </a:rPr>
              <a:t>1977</a:t>
            </a: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dirty="0">
                <a:ln>
                  <a:noFill/>
                </a:ln>
                <a:solidFill>
                  <a:srgbClr val="FFFFFF"/>
                </a:solidFill>
                <a:effectLst/>
                <a:uLnTx/>
                <a:uFillTx/>
                <a:latin typeface="Arial" panose="020B0604020202020204"/>
                <a:ea typeface="+mn-ea"/>
                <a:cs typeface="+mn-cs"/>
              </a:rPr>
              <a:t>Introduces GPIB to connect instruments </a:t>
            </a:r>
            <a:br>
              <a:rPr kumimoji="0" lang="en-US" sz="900" b="0" i="0" u="none" strike="noStrike" kern="1200" cap="none" spc="-20" normalizeH="0" baseline="0" noProof="0" dirty="0">
                <a:ln>
                  <a:noFill/>
                </a:ln>
                <a:solidFill>
                  <a:srgbClr val="FFFFFF"/>
                </a:solidFill>
                <a:effectLst/>
                <a:uLnTx/>
                <a:uFillTx/>
                <a:latin typeface="Arial" panose="020B0604020202020204"/>
                <a:ea typeface="+mn-ea"/>
                <a:cs typeface="+mn-cs"/>
              </a:rPr>
            </a:br>
            <a:r>
              <a:rPr kumimoji="0" lang="en-US" sz="900" b="0" i="0" u="none" strike="noStrike" kern="1200" cap="none" spc="-20" normalizeH="0" baseline="0" noProof="0" dirty="0">
                <a:ln>
                  <a:noFill/>
                </a:ln>
                <a:solidFill>
                  <a:srgbClr val="FFFFFF"/>
                </a:solidFill>
                <a:effectLst/>
                <a:uLnTx/>
                <a:uFillTx/>
                <a:latin typeface="Arial" panose="020B0604020202020204"/>
                <a:ea typeface="+mn-ea"/>
                <a:cs typeface="+mn-cs"/>
              </a:rPr>
              <a:t>to mini computers</a:t>
            </a:r>
          </a:p>
        </p:txBody>
      </p:sp>
      <p:pic>
        <p:nvPicPr>
          <p:cNvPr id="204" name="Picture 20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71701" y="2304086"/>
            <a:ext cx="469401" cy="878901"/>
          </a:xfrm>
          <a:prstGeom prst="rect">
            <a:avLst/>
          </a:prstGeom>
        </p:spPr>
      </p:pic>
      <p:grpSp>
        <p:nvGrpSpPr>
          <p:cNvPr id="205" name="Group 204"/>
          <p:cNvGrpSpPr/>
          <p:nvPr/>
        </p:nvGrpSpPr>
        <p:grpSpPr>
          <a:xfrm>
            <a:off x="1522345" y="2305050"/>
            <a:ext cx="571012" cy="546100"/>
            <a:chOff x="1308553" y="2305050"/>
            <a:chExt cx="571012" cy="546100"/>
          </a:xfrm>
        </p:grpSpPr>
        <p:pic>
          <p:nvPicPr>
            <p:cNvPr id="206" name="Picture 20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08553" y="2305050"/>
              <a:ext cx="274692" cy="546100"/>
            </a:xfrm>
            <a:prstGeom prst="rect">
              <a:avLst/>
            </a:prstGeom>
          </p:spPr>
        </p:pic>
        <p:pic>
          <p:nvPicPr>
            <p:cNvPr id="207" name="Picture 20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56713" y="2305050"/>
              <a:ext cx="274692" cy="546100"/>
            </a:xfrm>
            <a:prstGeom prst="rect">
              <a:avLst/>
            </a:prstGeom>
          </p:spPr>
        </p:pic>
        <p:pic>
          <p:nvPicPr>
            <p:cNvPr id="209" name="Picture 20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04873" y="2305050"/>
              <a:ext cx="274692" cy="546100"/>
            </a:xfrm>
            <a:prstGeom prst="rect">
              <a:avLst/>
            </a:prstGeom>
          </p:spPr>
        </p:pic>
      </p:grpSp>
      <p:pic>
        <p:nvPicPr>
          <p:cNvPr id="210" name="Picture 20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09590" y="1971774"/>
            <a:ext cx="469401" cy="878901"/>
          </a:xfrm>
          <a:prstGeom prst="rect">
            <a:avLst/>
          </a:prstGeom>
        </p:spPr>
      </p:pic>
      <p:grpSp>
        <p:nvGrpSpPr>
          <p:cNvPr id="211" name="Group 210"/>
          <p:cNvGrpSpPr/>
          <p:nvPr/>
        </p:nvGrpSpPr>
        <p:grpSpPr>
          <a:xfrm>
            <a:off x="2104865" y="2302936"/>
            <a:ext cx="726373" cy="549920"/>
            <a:chOff x="565920" y="2302936"/>
            <a:chExt cx="726373" cy="549920"/>
          </a:xfrm>
        </p:grpSpPr>
        <p:pic>
          <p:nvPicPr>
            <p:cNvPr id="212" name="Picture 2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6437" y="2303344"/>
              <a:ext cx="275856" cy="549512"/>
            </a:xfrm>
            <a:prstGeom prst="rect">
              <a:avLst/>
            </a:prstGeom>
          </p:spPr>
        </p:pic>
        <p:pic>
          <p:nvPicPr>
            <p:cNvPr id="213" name="Picture 2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6264" y="2302936"/>
              <a:ext cx="275856" cy="549512"/>
            </a:xfrm>
            <a:prstGeom prst="rect">
              <a:avLst/>
            </a:prstGeom>
          </p:spPr>
        </p:pic>
        <p:pic>
          <p:nvPicPr>
            <p:cNvPr id="214" name="Picture 2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6092" y="2303344"/>
              <a:ext cx="275856" cy="549512"/>
            </a:xfrm>
            <a:prstGeom prst="rect">
              <a:avLst/>
            </a:prstGeom>
          </p:spPr>
        </p:pic>
        <p:pic>
          <p:nvPicPr>
            <p:cNvPr id="215" name="Picture 2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5920" y="2302936"/>
              <a:ext cx="275856" cy="549512"/>
            </a:xfrm>
            <a:prstGeom prst="rect">
              <a:avLst/>
            </a:prstGeom>
          </p:spPr>
        </p:pic>
      </p:grpSp>
      <p:sp>
        <p:nvSpPr>
          <p:cNvPr id="278" name="Rectangle 277"/>
          <p:cNvSpPr/>
          <p:nvPr/>
        </p:nvSpPr>
        <p:spPr>
          <a:xfrm rot="10800000" flipV="1">
            <a:off x="1103582" y="3270224"/>
            <a:ext cx="1449118" cy="1049688"/>
          </a:xfrm>
          <a:prstGeom prst="rect">
            <a:avLst/>
          </a:prstGeom>
          <a:noFill/>
        </p:spPr>
        <p:txBody>
          <a:bodyPr wrap="square" lIns="0" rIns="0" anchor="t">
            <a:no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6BCDD"/>
                </a:solidFill>
                <a:effectLst/>
                <a:uLnTx/>
                <a:uFillTx/>
                <a:latin typeface="Arial" panose="020B0604020202020204"/>
                <a:ea typeface="+mn-ea"/>
                <a:cs typeface="+mn-cs"/>
              </a:rPr>
              <a:t>1983</a:t>
            </a:r>
            <a:endParaRPr kumimoji="0" lang="x-none" sz="1400" b="0" i="0" u="none" strike="noStrike" kern="1200" cap="none" spc="0" normalizeH="0" baseline="0" noProof="0">
              <a:ln>
                <a:noFill/>
              </a:ln>
              <a:solidFill>
                <a:srgbClr val="86BCDD"/>
              </a:solidFill>
              <a:effectLst/>
              <a:uLnTx/>
              <a:uFillTx/>
              <a:latin typeface="Arial" panose="020B0604020202020204"/>
              <a:ea typeface="+mn-ea"/>
              <a:cs typeface="+mn-cs"/>
            </a:endParaRP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Introduces first GPIB board</a:t>
            </a: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to connect instruments </a:t>
            </a:r>
            <a:b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to IBM PCs</a:t>
            </a:r>
            <a:endParaRPr kumimoji="0" lang="x-none" sz="900" b="0" i="0" u="none" strike="noStrike" kern="1200" cap="none" spc="-20" normalizeH="0" baseline="0" noProof="0">
              <a:ln>
                <a:noFill/>
              </a:ln>
              <a:solidFill>
                <a:srgbClr val="FFFFFF"/>
              </a:solidFill>
              <a:effectLst/>
              <a:uLnTx/>
              <a:uFillTx/>
              <a:latin typeface="Arial" panose="020B0604020202020204"/>
              <a:ea typeface="+mn-ea"/>
              <a:cs typeface="+mn-cs"/>
            </a:endParaRPr>
          </a:p>
        </p:txBody>
      </p:sp>
      <p:pic>
        <p:nvPicPr>
          <p:cNvPr id="335" name="Picture 33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95938" y="2304086"/>
            <a:ext cx="469401" cy="878901"/>
          </a:xfrm>
          <a:prstGeom prst="rect">
            <a:avLst/>
          </a:prstGeom>
        </p:spPr>
      </p:pic>
      <p:grpSp>
        <p:nvGrpSpPr>
          <p:cNvPr id="336" name="Group 335"/>
          <p:cNvGrpSpPr/>
          <p:nvPr/>
        </p:nvGrpSpPr>
        <p:grpSpPr>
          <a:xfrm>
            <a:off x="2846984" y="2305050"/>
            <a:ext cx="571012" cy="546100"/>
            <a:chOff x="1308553" y="2305050"/>
            <a:chExt cx="571012" cy="546100"/>
          </a:xfrm>
        </p:grpSpPr>
        <p:pic>
          <p:nvPicPr>
            <p:cNvPr id="337" name="Picture 33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08553" y="2305050"/>
              <a:ext cx="274692" cy="546100"/>
            </a:xfrm>
            <a:prstGeom prst="rect">
              <a:avLst/>
            </a:prstGeom>
          </p:spPr>
        </p:pic>
        <p:pic>
          <p:nvPicPr>
            <p:cNvPr id="338" name="Picture 33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56713" y="2305050"/>
              <a:ext cx="274692" cy="546100"/>
            </a:xfrm>
            <a:prstGeom prst="rect">
              <a:avLst/>
            </a:prstGeom>
          </p:spPr>
        </p:pic>
        <p:pic>
          <p:nvPicPr>
            <p:cNvPr id="340" name="Picture 33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04873" y="2305050"/>
              <a:ext cx="274692" cy="546100"/>
            </a:xfrm>
            <a:prstGeom prst="rect">
              <a:avLst/>
            </a:prstGeom>
          </p:spPr>
        </p:pic>
      </p:grpSp>
      <p:sp>
        <p:nvSpPr>
          <p:cNvPr id="341" name="Rectangle 340"/>
          <p:cNvSpPr/>
          <p:nvPr/>
        </p:nvSpPr>
        <p:spPr>
          <a:xfrm rot="10800000" flipV="1">
            <a:off x="2441904" y="3270224"/>
            <a:ext cx="1449118" cy="1049688"/>
          </a:xfrm>
          <a:prstGeom prst="rect">
            <a:avLst/>
          </a:prstGeom>
          <a:noFill/>
        </p:spPr>
        <p:txBody>
          <a:bodyPr wrap="square" lIns="0" rIns="0" anchor="t">
            <a:no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6BCDD"/>
                </a:solidFill>
                <a:effectLst/>
                <a:uLnTx/>
                <a:uFillTx/>
                <a:latin typeface="Arial" panose="020B0604020202020204"/>
                <a:ea typeface="+mn-ea"/>
                <a:cs typeface="+mn-cs"/>
              </a:rPr>
              <a:t>1987</a:t>
            </a:r>
            <a:endParaRPr kumimoji="0" lang="x-none" sz="1400" b="0" i="0" u="none" strike="noStrike" kern="1200" cap="none" spc="0" normalizeH="0" baseline="0" noProof="0">
              <a:ln>
                <a:noFill/>
              </a:ln>
              <a:solidFill>
                <a:srgbClr val="86BCDD"/>
              </a:solidFill>
              <a:effectLst/>
              <a:uLnTx/>
              <a:uFillTx/>
              <a:latin typeface="Arial" panose="020B0604020202020204"/>
              <a:ea typeface="+mn-ea"/>
              <a:cs typeface="+mn-cs"/>
            </a:endParaRP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Releases data acquisition solutions to provide </a:t>
            </a:r>
            <a:b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accurate measurements </a:t>
            </a:r>
          </a:p>
        </p:txBody>
      </p:sp>
      <p:pic>
        <p:nvPicPr>
          <p:cNvPr id="344" name="Picture 34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69230" y="1967674"/>
            <a:ext cx="469401" cy="878901"/>
          </a:xfrm>
          <a:prstGeom prst="rect">
            <a:avLst/>
          </a:prstGeom>
        </p:spPr>
      </p:pic>
      <p:pic>
        <p:nvPicPr>
          <p:cNvPr id="342" name="Picture 34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97708" y="1971773"/>
            <a:ext cx="469401" cy="878903"/>
          </a:xfrm>
          <a:prstGeom prst="rect">
            <a:avLst/>
          </a:prstGeom>
        </p:spPr>
      </p:pic>
      <p:pic>
        <p:nvPicPr>
          <p:cNvPr id="343" name="Picture 34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81970" y="2304086"/>
            <a:ext cx="469401" cy="878901"/>
          </a:xfrm>
          <a:prstGeom prst="rect">
            <a:avLst/>
          </a:prstGeom>
        </p:spPr>
      </p:pic>
      <p:pic>
        <p:nvPicPr>
          <p:cNvPr id="345" name="Picture 34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58917" y="2304086"/>
            <a:ext cx="469401" cy="878901"/>
          </a:xfrm>
          <a:prstGeom prst="rect">
            <a:avLst/>
          </a:prstGeom>
        </p:spPr>
      </p:pic>
      <p:grpSp>
        <p:nvGrpSpPr>
          <p:cNvPr id="12" name="Group 11"/>
          <p:cNvGrpSpPr/>
          <p:nvPr/>
        </p:nvGrpSpPr>
        <p:grpSpPr>
          <a:xfrm>
            <a:off x="4621127" y="2302936"/>
            <a:ext cx="569400" cy="549920"/>
            <a:chOff x="2792029" y="2302936"/>
            <a:chExt cx="569400" cy="549920"/>
          </a:xfrm>
        </p:grpSpPr>
        <p:pic>
          <p:nvPicPr>
            <p:cNvPr id="81" name="Picture 8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85573" y="2302936"/>
              <a:ext cx="275856" cy="549512"/>
            </a:xfrm>
            <a:prstGeom prst="rect">
              <a:avLst/>
            </a:prstGeom>
          </p:spPr>
        </p:pic>
        <p:pic>
          <p:nvPicPr>
            <p:cNvPr id="82" name="Picture 8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38801" y="2303344"/>
              <a:ext cx="275856" cy="549512"/>
            </a:xfrm>
            <a:prstGeom prst="rect">
              <a:avLst/>
            </a:prstGeom>
          </p:spPr>
        </p:pic>
        <p:pic>
          <p:nvPicPr>
            <p:cNvPr id="83" name="Picture 8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92029" y="2302936"/>
              <a:ext cx="275856" cy="549512"/>
            </a:xfrm>
            <a:prstGeom prst="rect">
              <a:avLst/>
            </a:prstGeom>
          </p:spPr>
        </p:pic>
      </p:grpSp>
      <p:grpSp>
        <p:nvGrpSpPr>
          <p:cNvPr id="21" name="Group 20"/>
          <p:cNvGrpSpPr/>
          <p:nvPr/>
        </p:nvGrpSpPr>
        <p:grpSpPr>
          <a:xfrm>
            <a:off x="4032406" y="2305050"/>
            <a:ext cx="568434" cy="549429"/>
            <a:chOff x="2047831" y="2305050"/>
            <a:chExt cx="568434" cy="549429"/>
          </a:xfrm>
        </p:grpSpPr>
        <p:pic>
          <p:nvPicPr>
            <p:cNvPr id="77" name="Picture 7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4702" y="2305050"/>
              <a:ext cx="274692" cy="546100"/>
            </a:xfrm>
            <a:prstGeom prst="rect">
              <a:avLst/>
            </a:prstGeom>
          </p:spPr>
        </p:pic>
        <p:grpSp>
          <p:nvGrpSpPr>
            <p:cNvPr id="11" name="Group 10"/>
            <p:cNvGrpSpPr/>
            <p:nvPr/>
          </p:nvGrpSpPr>
          <p:grpSpPr>
            <a:xfrm>
              <a:off x="2047831" y="2305050"/>
              <a:ext cx="568434" cy="549429"/>
              <a:chOff x="2047831" y="2305050"/>
              <a:chExt cx="568434" cy="549429"/>
            </a:xfrm>
          </p:grpSpPr>
          <p:pic>
            <p:nvPicPr>
              <p:cNvPr id="78" name="Picture 7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47831" y="2308379"/>
                <a:ext cx="274692" cy="546100"/>
              </a:xfrm>
              <a:prstGeom prst="rect">
                <a:avLst/>
              </a:prstGeom>
            </p:spPr>
          </p:pic>
          <p:pic>
            <p:nvPicPr>
              <p:cNvPr id="80" name="Picture 7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41573" y="2305050"/>
                <a:ext cx="274692" cy="546100"/>
              </a:xfrm>
              <a:prstGeom prst="rect">
                <a:avLst/>
              </a:prstGeom>
            </p:spPr>
          </p:pic>
        </p:grpSp>
      </p:grpSp>
      <p:grpSp>
        <p:nvGrpSpPr>
          <p:cNvPr id="9" name="Group 8"/>
          <p:cNvGrpSpPr/>
          <p:nvPr/>
        </p:nvGrpSpPr>
        <p:grpSpPr>
          <a:xfrm>
            <a:off x="3436846" y="2305050"/>
            <a:ext cx="571012" cy="546100"/>
            <a:chOff x="1308553" y="2305050"/>
            <a:chExt cx="571012" cy="546100"/>
          </a:xfrm>
        </p:grpSpPr>
        <p:pic>
          <p:nvPicPr>
            <p:cNvPr id="71" name="Picture 7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08553" y="2305050"/>
              <a:ext cx="274692" cy="546100"/>
            </a:xfrm>
            <a:prstGeom prst="rect">
              <a:avLst/>
            </a:prstGeom>
          </p:spPr>
        </p:pic>
        <p:pic>
          <p:nvPicPr>
            <p:cNvPr id="72" name="Picture 7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56713" y="2305050"/>
              <a:ext cx="274692" cy="546100"/>
            </a:xfrm>
            <a:prstGeom prst="rect">
              <a:avLst/>
            </a:prstGeom>
          </p:spPr>
        </p:pic>
        <p:pic>
          <p:nvPicPr>
            <p:cNvPr id="76" name="Picture 7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04873" y="2305050"/>
              <a:ext cx="274692" cy="546100"/>
            </a:xfrm>
            <a:prstGeom prst="rect">
              <a:avLst/>
            </a:prstGeom>
          </p:spPr>
        </p:pic>
      </p:grpSp>
      <p:grpSp>
        <p:nvGrpSpPr>
          <p:cNvPr id="91" name="Group 90"/>
          <p:cNvGrpSpPr/>
          <p:nvPr/>
        </p:nvGrpSpPr>
        <p:grpSpPr>
          <a:xfrm>
            <a:off x="930808" y="2305050"/>
            <a:ext cx="571012" cy="546100"/>
            <a:chOff x="1308553" y="2305050"/>
            <a:chExt cx="571012" cy="546100"/>
          </a:xfrm>
        </p:grpSpPr>
        <p:pic>
          <p:nvPicPr>
            <p:cNvPr id="92" name="Picture 9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08553" y="2305050"/>
              <a:ext cx="274692" cy="546100"/>
            </a:xfrm>
            <a:prstGeom prst="rect">
              <a:avLst/>
            </a:prstGeom>
          </p:spPr>
        </p:pic>
        <p:pic>
          <p:nvPicPr>
            <p:cNvPr id="93" name="Picture 9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56713" y="2305050"/>
              <a:ext cx="274692" cy="546100"/>
            </a:xfrm>
            <a:prstGeom prst="rect">
              <a:avLst/>
            </a:prstGeom>
          </p:spPr>
        </p:pic>
        <p:pic>
          <p:nvPicPr>
            <p:cNvPr id="99" name="Picture 9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04873" y="2305050"/>
              <a:ext cx="274692" cy="546100"/>
            </a:xfrm>
            <a:prstGeom prst="rect">
              <a:avLst/>
            </a:prstGeom>
          </p:spPr>
        </p:pic>
      </p:grpSp>
      <p:sp>
        <p:nvSpPr>
          <p:cNvPr id="2" name="TextBox 1">
            <a:extLst>
              <a:ext uri="{FF2B5EF4-FFF2-40B4-BE49-F238E27FC236}">
                <a16:creationId xmlns:a16="http://schemas.microsoft.com/office/drawing/2014/main" id="{F588B0FA-E09B-3640-B55D-79A9D8F111B9}"/>
              </a:ext>
            </a:extLst>
          </p:cNvPr>
          <p:cNvSpPr txBox="1"/>
          <p:nvPr/>
        </p:nvSpPr>
        <p:spPr>
          <a:xfrm>
            <a:off x="203200" y="4205111"/>
            <a:ext cx="0" cy="0"/>
          </a:xfrm>
          <a:prstGeom prst="rect">
            <a:avLst/>
          </a:prstGeom>
          <a:noFill/>
        </p:spPr>
        <p:txBody>
          <a:bodyPr wrap="none" lIns="0" rIns="0" rtlCol="0">
            <a:noAutofit/>
          </a:bodyPr>
          <a:lstStyle/>
          <a:p>
            <a:pPr marL="0" marR="0" lvl="0" indent="0" algn="l" defTabSz="45717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907587EE-26A5-0243-8AFC-E3286873AB48}"/>
              </a:ext>
            </a:extLst>
          </p:cNvPr>
          <p:cNvSpPr txBox="1"/>
          <p:nvPr/>
        </p:nvSpPr>
        <p:spPr>
          <a:xfrm>
            <a:off x="9211733" y="1495778"/>
            <a:ext cx="0" cy="0"/>
          </a:xfrm>
          <a:prstGeom prst="rect">
            <a:avLst/>
          </a:prstGeom>
          <a:noFill/>
        </p:spPr>
        <p:txBody>
          <a:bodyPr wrap="none" lIns="0" rIns="0" rtlCol="0">
            <a:noAutofit/>
          </a:bodyPr>
          <a:lstStyle/>
          <a:p>
            <a:pPr marL="0" marR="0" lvl="0" indent="0" algn="l" defTabSz="45717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0" name="Picture 89">
            <a:extLst>
              <a:ext uri="{FF2B5EF4-FFF2-40B4-BE49-F238E27FC236}">
                <a16:creationId xmlns:a16="http://schemas.microsoft.com/office/drawing/2014/main" id="{BB7EB828-91EF-834C-B783-A96D7F0618B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03075" y="1967674"/>
            <a:ext cx="469401" cy="878901"/>
          </a:xfrm>
          <a:prstGeom prst="rect">
            <a:avLst/>
          </a:prstGeom>
        </p:spPr>
      </p:pic>
      <p:grpSp>
        <p:nvGrpSpPr>
          <p:cNvPr id="102" name="Group 101">
            <a:extLst>
              <a:ext uri="{FF2B5EF4-FFF2-40B4-BE49-F238E27FC236}">
                <a16:creationId xmlns:a16="http://schemas.microsoft.com/office/drawing/2014/main" id="{D786AF7C-CEBB-0D46-9ADE-89EDE5F16B02}"/>
              </a:ext>
            </a:extLst>
          </p:cNvPr>
          <p:cNvGrpSpPr/>
          <p:nvPr/>
        </p:nvGrpSpPr>
        <p:grpSpPr>
          <a:xfrm>
            <a:off x="6956896" y="2302936"/>
            <a:ext cx="568000" cy="549920"/>
            <a:chOff x="565920" y="2302936"/>
            <a:chExt cx="568000" cy="549920"/>
          </a:xfrm>
        </p:grpSpPr>
        <p:pic>
          <p:nvPicPr>
            <p:cNvPr id="107" name="Picture 106">
              <a:extLst>
                <a:ext uri="{FF2B5EF4-FFF2-40B4-BE49-F238E27FC236}">
                  <a16:creationId xmlns:a16="http://schemas.microsoft.com/office/drawing/2014/main" id="{21D7CA17-DEB5-6844-AD47-BAB5B9597E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8064" y="2302936"/>
              <a:ext cx="275856" cy="549512"/>
            </a:xfrm>
            <a:prstGeom prst="rect">
              <a:avLst/>
            </a:prstGeom>
          </p:spPr>
        </p:pic>
        <p:pic>
          <p:nvPicPr>
            <p:cNvPr id="108" name="Picture 107">
              <a:extLst>
                <a:ext uri="{FF2B5EF4-FFF2-40B4-BE49-F238E27FC236}">
                  <a16:creationId xmlns:a16="http://schemas.microsoft.com/office/drawing/2014/main" id="{F72B57AA-5530-8946-AAF0-68AD9B9391D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7892" y="2303344"/>
              <a:ext cx="275856" cy="549512"/>
            </a:xfrm>
            <a:prstGeom prst="rect">
              <a:avLst/>
            </a:prstGeom>
          </p:spPr>
        </p:pic>
        <p:pic>
          <p:nvPicPr>
            <p:cNvPr id="114" name="Picture 113">
              <a:extLst>
                <a:ext uri="{FF2B5EF4-FFF2-40B4-BE49-F238E27FC236}">
                  <a16:creationId xmlns:a16="http://schemas.microsoft.com/office/drawing/2014/main" id="{9382FA6F-7569-6C41-B1C9-C6729B07EE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5920" y="2302936"/>
              <a:ext cx="275856" cy="549512"/>
            </a:xfrm>
            <a:prstGeom prst="rect">
              <a:avLst/>
            </a:prstGeom>
          </p:spPr>
        </p:pic>
      </p:grpSp>
      <p:sp>
        <p:nvSpPr>
          <p:cNvPr id="123" name="Rectangle 122">
            <a:extLst>
              <a:ext uri="{FF2B5EF4-FFF2-40B4-BE49-F238E27FC236}">
                <a16:creationId xmlns:a16="http://schemas.microsoft.com/office/drawing/2014/main" id="{0E4CF849-C046-2E4F-A941-6523AB407A2A}"/>
              </a:ext>
            </a:extLst>
          </p:cNvPr>
          <p:cNvSpPr/>
          <p:nvPr/>
        </p:nvSpPr>
        <p:spPr>
          <a:xfrm>
            <a:off x="6674872" y="1111240"/>
            <a:ext cx="1184518" cy="860059"/>
          </a:xfrm>
          <a:prstGeom prst="rect">
            <a:avLst/>
          </a:prstGeom>
        </p:spPr>
        <p:txBody>
          <a:bodyPr wrap="square" lIns="0" rIns="0" anchor="t">
            <a:no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srgbClr val="FEC313"/>
                </a:solidFill>
                <a:effectLst/>
                <a:uLnTx/>
                <a:uFillTx/>
                <a:latin typeface="Arial" panose="020B0604020202020204"/>
                <a:ea typeface="+mn-ea"/>
                <a:cs typeface="+mn-cs"/>
              </a:rPr>
              <a:t>201</a:t>
            </a:r>
            <a:r>
              <a:rPr kumimoji="0" lang="en-US" sz="1400" b="0" i="0" u="none" strike="noStrike" kern="1200" cap="none" spc="0" normalizeH="0" baseline="0" noProof="0">
                <a:ln>
                  <a:noFill/>
                </a:ln>
                <a:solidFill>
                  <a:srgbClr val="FEC313"/>
                </a:solidFill>
                <a:effectLst/>
                <a:uLnTx/>
                <a:uFillTx/>
                <a:latin typeface="Arial" panose="020B0604020202020204"/>
                <a:ea typeface="+mn-ea"/>
                <a:cs typeface="+mn-cs"/>
              </a:rPr>
              <a:t>7</a:t>
            </a:r>
            <a:endParaRPr kumimoji="0" lang="x-none" sz="1400" b="0" i="0" u="none" strike="noStrike" kern="1200" cap="none" spc="0" normalizeH="0" baseline="0" noProof="0">
              <a:ln>
                <a:noFill/>
              </a:ln>
              <a:solidFill>
                <a:srgbClr val="FEC313"/>
              </a:solidFill>
              <a:effectLst/>
              <a:uLnTx/>
              <a:uFillTx/>
              <a:latin typeface="Arial" panose="020B0604020202020204"/>
              <a:ea typeface="+mn-ea"/>
              <a:cs typeface="+mn-cs"/>
            </a:endParaRPr>
          </a:p>
          <a:p>
            <a:pPr marL="0" marR="0" lvl="0" indent="0" algn="ctr" defTabSz="45717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I</a:t>
            </a:r>
            <a: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t>ntroduces </a:t>
            </a:r>
            <a:br>
              <a:rPr kumimoji="0" lang="x-none" sz="900" b="0" i="0" u="none" strike="noStrike" kern="1200" cap="none" spc="-20" normalizeH="0" baseline="0" noProof="0">
                <a:ln>
                  <a:noFill/>
                </a:ln>
                <a:solidFill>
                  <a:srgbClr val="FFFFFF"/>
                </a:solidFill>
                <a:effectLst/>
                <a:uLnTx/>
                <a:uFillTx/>
                <a:latin typeface="Arial" panose="020B0604020202020204"/>
                <a:ea typeface="+mn-ea"/>
                <a:cs typeface="+mn-cs"/>
              </a:rPr>
            </a:br>
            <a:r>
              <a:rPr kumimoji="0" lang="en-US" sz="900" b="0" i="0" u="none" strike="noStrike" kern="1200" cap="none" spc="-20" normalizeH="0" baseline="0" noProof="0">
                <a:ln>
                  <a:noFill/>
                </a:ln>
                <a:solidFill>
                  <a:srgbClr val="FFFFFF"/>
                </a:solidFill>
                <a:effectLst/>
                <a:uLnTx/>
                <a:uFillTx/>
                <a:latin typeface="Arial" panose="020B0604020202020204"/>
                <a:ea typeface="+mn-ea"/>
                <a:cs typeface="+mn-cs"/>
              </a:rPr>
              <a:t>LabVIEW NXG</a:t>
            </a:r>
            <a:endParaRPr kumimoji="0" lang="x-none" sz="900" b="0" i="0" u="none" strike="noStrike" kern="1200" cap="none" spc="-2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41398656"/>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20FB8EB-6072-5A49-B802-220358796B3E}"/>
              </a:ext>
            </a:extLst>
          </p:cNvPr>
          <p:cNvGraphicFramePr>
            <a:graphicFrameLocks/>
          </p:cNvGraphicFramePr>
          <p:nvPr>
            <p:extLst>
              <p:ext uri="{D42A27DB-BD31-4B8C-83A1-F6EECF244321}">
                <p14:modId xmlns:p14="http://schemas.microsoft.com/office/powerpoint/2010/main" val="2211295059"/>
              </p:ext>
            </p:extLst>
          </p:nvPr>
        </p:nvGraphicFramePr>
        <p:xfrm>
          <a:off x="3974736" y="2163770"/>
          <a:ext cx="5114032" cy="2893504"/>
        </p:xfrm>
        <a:graphic>
          <a:graphicData uri="http://schemas.openxmlformats.org/drawingml/2006/chart">
            <c:chart xmlns:c="http://schemas.openxmlformats.org/drawingml/2006/chart" xmlns:r="http://schemas.openxmlformats.org/officeDocument/2006/relationships" r:id="rId3"/>
          </a:graphicData>
        </a:graphic>
      </p:graphicFrame>
      <p:sp>
        <p:nvSpPr>
          <p:cNvPr id="38" name="Title 6">
            <a:extLst>
              <a:ext uri="{FF2B5EF4-FFF2-40B4-BE49-F238E27FC236}">
                <a16:creationId xmlns:a16="http://schemas.microsoft.com/office/drawing/2014/main" id="{89437AB2-6193-904C-81C8-363140796F85}"/>
              </a:ext>
            </a:extLst>
          </p:cNvPr>
          <p:cNvSpPr>
            <a:spLocks noGrp="1"/>
          </p:cNvSpPr>
          <p:nvPr>
            <p:ph type="title"/>
          </p:nvPr>
        </p:nvSpPr>
        <p:spPr>
          <a:xfrm>
            <a:off x="260083" y="3221875"/>
            <a:ext cx="3626171" cy="432068"/>
          </a:xfrm>
        </p:spPr>
        <p:txBody>
          <a:bodyPr/>
          <a:lstStyle/>
          <a:p>
            <a:r>
              <a:rPr lang="en-US" dirty="0"/>
              <a:t>Una </a:t>
            </a:r>
            <a:r>
              <a:rPr lang="en-US" dirty="0" err="1"/>
              <a:t>empresa</a:t>
            </a:r>
            <a:r>
              <a:rPr lang="en-US" dirty="0"/>
              <a:t> </a:t>
            </a:r>
            <a:r>
              <a:rPr lang="en-US" dirty="0" err="1"/>
              <a:t>importante</a:t>
            </a:r>
            <a:br>
              <a:rPr lang="en-US" dirty="0"/>
            </a:br>
            <a:br>
              <a:rPr lang="en-US" dirty="0"/>
            </a:br>
            <a:r>
              <a:rPr lang="en-US" sz="1800" dirty="0" err="1"/>
              <a:t>Crecimiento</a:t>
            </a:r>
            <a:r>
              <a:rPr lang="en-US" sz="1800" dirty="0"/>
              <a:t> </a:t>
            </a:r>
            <a:r>
              <a:rPr lang="en-US" sz="1800" dirty="0" err="1"/>
              <a:t>histórico</a:t>
            </a:r>
            <a:endParaRPr lang="en-US" sz="1800" dirty="0"/>
          </a:p>
        </p:txBody>
      </p:sp>
      <p:sp>
        <p:nvSpPr>
          <p:cNvPr id="39" name="TextBox 38">
            <a:extLst>
              <a:ext uri="{FF2B5EF4-FFF2-40B4-BE49-F238E27FC236}">
                <a16:creationId xmlns:a16="http://schemas.microsoft.com/office/drawing/2014/main" id="{266FEC0E-11EA-F145-957C-E3904F5FB4BD}"/>
              </a:ext>
            </a:extLst>
          </p:cNvPr>
          <p:cNvSpPr txBox="1"/>
          <p:nvPr/>
        </p:nvSpPr>
        <p:spPr>
          <a:xfrm rot="16200000">
            <a:off x="3118140" y="3307104"/>
            <a:ext cx="2022902" cy="261610"/>
          </a:xfrm>
          <a:prstGeom prst="rect">
            <a:avLst/>
          </a:prstGeom>
          <a:noFill/>
        </p:spPr>
        <p:txBody>
          <a:bodyPr wrap="square" rtlCol="0">
            <a:spAutoFit/>
          </a:bodyPr>
          <a:lstStyle/>
          <a:p>
            <a:pPr algn="ctr"/>
            <a:r>
              <a:rPr lang="en-US" sz="1050" dirty="0">
                <a:solidFill>
                  <a:schemeClr val="bg1"/>
                </a:solidFill>
              </a:rPr>
              <a:t>Revenue in millions USD</a:t>
            </a:r>
          </a:p>
        </p:txBody>
      </p:sp>
      <p:pic>
        <p:nvPicPr>
          <p:cNvPr id="40" name="Picture 39">
            <a:extLst>
              <a:ext uri="{FF2B5EF4-FFF2-40B4-BE49-F238E27FC236}">
                <a16:creationId xmlns:a16="http://schemas.microsoft.com/office/drawing/2014/main" id="{566F3233-A4BF-7B4A-AC4C-05D1352F31A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722" b="9103"/>
          <a:stretch/>
        </p:blipFill>
        <p:spPr>
          <a:xfrm>
            <a:off x="0" y="-1"/>
            <a:ext cx="9143999" cy="2078857"/>
          </a:xfrm>
          <a:prstGeom prst="rect">
            <a:avLst/>
          </a:prstGeom>
        </p:spPr>
      </p:pic>
      <p:sp>
        <p:nvSpPr>
          <p:cNvPr id="41" name="Rectangle 40">
            <a:extLst>
              <a:ext uri="{FF2B5EF4-FFF2-40B4-BE49-F238E27FC236}">
                <a16:creationId xmlns:a16="http://schemas.microsoft.com/office/drawing/2014/main" id="{4D017AED-34D3-F44D-B87E-634933BE5764}"/>
              </a:ext>
            </a:extLst>
          </p:cNvPr>
          <p:cNvSpPr/>
          <p:nvPr/>
        </p:nvSpPr>
        <p:spPr>
          <a:xfrm flipV="1">
            <a:off x="0" y="-1"/>
            <a:ext cx="9143999" cy="2078854"/>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2" name="Group 41">
            <a:extLst>
              <a:ext uri="{FF2B5EF4-FFF2-40B4-BE49-F238E27FC236}">
                <a16:creationId xmlns:a16="http://schemas.microsoft.com/office/drawing/2014/main" id="{7169F8C1-81D1-B74A-8C9D-05C9D00CF646}"/>
              </a:ext>
            </a:extLst>
          </p:cNvPr>
          <p:cNvGrpSpPr/>
          <p:nvPr/>
        </p:nvGrpSpPr>
        <p:grpSpPr>
          <a:xfrm>
            <a:off x="515926" y="635076"/>
            <a:ext cx="1619107" cy="962873"/>
            <a:chOff x="1145752" y="635076"/>
            <a:chExt cx="1619107" cy="962873"/>
          </a:xfrm>
        </p:grpSpPr>
        <p:pic>
          <p:nvPicPr>
            <p:cNvPr id="43" name="Picture 42">
              <a:extLst>
                <a:ext uri="{FF2B5EF4-FFF2-40B4-BE49-F238E27FC236}">
                  <a16:creationId xmlns:a16="http://schemas.microsoft.com/office/drawing/2014/main" id="{F74C4118-3133-0146-845B-C91A00F710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2106" y="635076"/>
              <a:ext cx="457200" cy="457200"/>
            </a:xfrm>
            <a:prstGeom prst="rect">
              <a:avLst/>
            </a:prstGeom>
          </p:spPr>
        </p:pic>
        <p:sp>
          <p:nvSpPr>
            <p:cNvPr id="44" name="Rectangle 43">
              <a:extLst>
                <a:ext uri="{FF2B5EF4-FFF2-40B4-BE49-F238E27FC236}">
                  <a16:creationId xmlns:a16="http://schemas.microsoft.com/office/drawing/2014/main" id="{9E24E0EC-22C8-0A4D-8F34-98AD50EB76E2}"/>
                </a:ext>
              </a:extLst>
            </p:cNvPr>
            <p:cNvSpPr/>
            <p:nvPr/>
          </p:nvSpPr>
          <p:spPr>
            <a:xfrm>
              <a:off x="1145752" y="1136284"/>
              <a:ext cx="1619107" cy="461665"/>
            </a:xfrm>
            <a:prstGeom prst="rect">
              <a:avLst/>
            </a:prstGeom>
          </p:spPr>
          <p:txBody>
            <a:bodyPr wrap="square">
              <a:spAutoFit/>
            </a:bodyPr>
            <a:lstStyle/>
            <a:p>
              <a:pPr algn="ctr"/>
              <a:r>
                <a:rPr lang="en-US" sz="1200" dirty="0">
                  <a:solidFill>
                    <a:schemeClr val="bg1"/>
                  </a:solidFill>
                </a:rPr>
                <a:t>PRESENTE EN MAS DE 50 PAISES </a:t>
              </a:r>
            </a:p>
          </p:txBody>
        </p:sp>
      </p:grpSp>
      <p:sp>
        <p:nvSpPr>
          <p:cNvPr id="45" name="Rectangle 44">
            <a:extLst>
              <a:ext uri="{FF2B5EF4-FFF2-40B4-BE49-F238E27FC236}">
                <a16:creationId xmlns:a16="http://schemas.microsoft.com/office/drawing/2014/main" id="{61E6544B-E8F3-DE49-B2C6-3581D02EB21C}"/>
              </a:ext>
            </a:extLst>
          </p:cNvPr>
          <p:cNvSpPr/>
          <p:nvPr/>
        </p:nvSpPr>
        <p:spPr>
          <a:xfrm>
            <a:off x="2335971" y="702770"/>
            <a:ext cx="1585690" cy="907941"/>
          </a:xfrm>
          <a:prstGeom prst="rect">
            <a:avLst/>
          </a:prstGeom>
        </p:spPr>
        <p:txBody>
          <a:bodyPr wrap="none">
            <a:spAutoFit/>
          </a:bodyPr>
          <a:lstStyle/>
          <a:p>
            <a:pPr algn="ctr"/>
            <a:r>
              <a:rPr lang="en-US" sz="2400" b="1" dirty="0">
                <a:solidFill>
                  <a:schemeClr val="bg1"/>
                </a:solidFill>
                <a:latin typeface="Arial" charset="0"/>
                <a:ea typeface="Arial" charset="0"/>
                <a:cs typeface="Arial" charset="0"/>
              </a:rPr>
              <a:t>1290</a:t>
            </a:r>
            <a:br>
              <a:rPr lang="en-US" sz="2400" b="1" dirty="0">
                <a:solidFill>
                  <a:schemeClr val="bg1"/>
                </a:solidFill>
                <a:latin typeface="Arial" charset="0"/>
                <a:ea typeface="Arial" charset="0"/>
                <a:cs typeface="Arial" charset="0"/>
              </a:rPr>
            </a:br>
            <a:endParaRPr lang="en-US" sz="500" b="1" dirty="0">
              <a:solidFill>
                <a:schemeClr val="bg1"/>
              </a:solidFill>
              <a:latin typeface="Arial" charset="0"/>
              <a:ea typeface="Arial" charset="0"/>
              <a:cs typeface="Arial" charset="0"/>
            </a:endParaRPr>
          </a:p>
          <a:p>
            <a:pPr algn="ctr"/>
            <a:r>
              <a:rPr lang="en-US" sz="1200" dirty="0">
                <a:solidFill>
                  <a:schemeClr val="bg1"/>
                </a:solidFill>
              </a:rPr>
              <a:t>MILLONES DE USD</a:t>
            </a:r>
            <a:br>
              <a:rPr lang="en-US" sz="1200" dirty="0">
                <a:solidFill>
                  <a:schemeClr val="bg1"/>
                </a:solidFill>
              </a:rPr>
            </a:br>
            <a:r>
              <a:rPr lang="en-US" sz="1200" dirty="0">
                <a:solidFill>
                  <a:schemeClr val="bg1"/>
                </a:solidFill>
              </a:rPr>
              <a:t>E</a:t>
            </a:r>
            <a:r>
              <a:rPr lang="en-US" sz="1200" dirty="0">
                <a:solidFill>
                  <a:schemeClr val="bg1"/>
                </a:solidFill>
                <a:ea typeface="Arial" charset="0"/>
                <a:cs typeface="Arial" charset="0"/>
              </a:rPr>
              <a:t>N 2017</a:t>
            </a:r>
          </a:p>
        </p:txBody>
      </p:sp>
      <p:grpSp>
        <p:nvGrpSpPr>
          <p:cNvPr id="46" name="Group 45">
            <a:extLst>
              <a:ext uri="{FF2B5EF4-FFF2-40B4-BE49-F238E27FC236}">
                <a16:creationId xmlns:a16="http://schemas.microsoft.com/office/drawing/2014/main" id="{6B0A1E84-A4D3-D145-AD17-FCA6D50554AF}"/>
              </a:ext>
            </a:extLst>
          </p:cNvPr>
          <p:cNvGrpSpPr/>
          <p:nvPr/>
        </p:nvGrpSpPr>
        <p:grpSpPr>
          <a:xfrm>
            <a:off x="7051497" y="635076"/>
            <a:ext cx="1781018" cy="962873"/>
            <a:chOff x="6719630" y="635076"/>
            <a:chExt cx="1781018" cy="962873"/>
          </a:xfrm>
        </p:grpSpPr>
        <p:pic>
          <p:nvPicPr>
            <p:cNvPr id="47" name="Picture 46">
              <a:extLst>
                <a:ext uri="{FF2B5EF4-FFF2-40B4-BE49-F238E27FC236}">
                  <a16:creationId xmlns:a16="http://schemas.microsoft.com/office/drawing/2014/main" id="{7C51B97A-7CAC-B842-9478-9CC33B9DD1B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81539" y="635076"/>
              <a:ext cx="457200" cy="457200"/>
            </a:xfrm>
            <a:prstGeom prst="rect">
              <a:avLst/>
            </a:prstGeom>
          </p:spPr>
        </p:pic>
        <p:sp>
          <p:nvSpPr>
            <p:cNvPr id="48" name="Rectangle 47">
              <a:extLst>
                <a:ext uri="{FF2B5EF4-FFF2-40B4-BE49-F238E27FC236}">
                  <a16:creationId xmlns:a16="http://schemas.microsoft.com/office/drawing/2014/main" id="{8E22C2B2-F7FC-1F48-B5BB-2B2AE4B17FF0}"/>
                </a:ext>
              </a:extLst>
            </p:cNvPr>
            <p:cNvSpPr/>
            <p:nvPr/>
          </p:nvSpPr>
          <p:spPr>
            <a:xfrm>
              <a:off x="6719630" y="1136284"/>
              <a:ext cx="1781018" cy="461665"/>
            </a:xfrm>
            <a:prstGeom prst="rect">
              <a:avLst/>
            </a:prstGeom>
          </p:spPr>
          <p:txBody>
            <a:bodyPr wrap="square">
              <a:spAutoFit/>
            </a:bodyPr>
            <a:lstStyle/>
            <a:p>
              <a:pPr algn="ctr"/>
              <a:r>
                <a:rPr lang="en-US" sz="1200" dirty="0">
                  <a:solidFill>
                    <a:schemeClr val="bg1"/>
                  </a:solidFill>
                </a:rPr>
                <a:t>INVERSION DEL16%</a:t>
              </a:r>
              <a:br>
                <a:rPr lang="en-US" sz="1200" dirty="0">
                  <a:solidFill>
                    <a:schemeClr val="bg1"/>
                  </a:solidFill>
                </a:rPr>
              </a:br>
              <a:r>
                <a:rPr lang="en-US" sz="1200" dirty="0">
                  <a:solidFill>
                    <a:schemeClr val="bg1"/>
                  </a:solidFill>
                </a:rPr>
                <a:t> I&amp;D</a:t>
              </a:r>
            </a:p>
          </p:txBody>
        </p:sp>
      </p:grpSp>
      <p:grpSp>
        <p:nvGrpSpPr>
          <p:cNvPr id="49" name="Group 48">
            <a:extLst>
              <a:ext uri="{FF2B5EF4-FFF2-40B4-BE49-F238E27FC236}">
                <a16:creationId xmlns:a16="http://schemas.microsoft.com/office/drawing/2014/main" id="{53CFC754-BD64-2B47-A51E-E23EB125A54C}"/>
              </a:ext>
            </a:extLst>
          </p:cNvPr>
          <p:cNvGrpSpPr/>
          <p:nvPr/>
        </p:nvGrpSpPr>
        <p:grpSpPr>
          <a:xfrm>
            <a:off x="3998786" y="612371"/>
            <a:ext cx="2868348" cy="800912"/>
            <a:chOff x="3998786" y="612371"/>
            <a:chExt cx="2868348" cy="800912"/>
          </a:xfrm>
        </p:grpSpPr>
        <p:sp>
          <p:nvSpPr>
            <p:cNvPr id="50" name="Rectangle 49">
              <a:extLst>
                <a:ext uri="{FF2B5EF4-FFF2-40B4-BE49-F238E27FC236}">
                  <a16:creationId xmlns:a16="http://schemas.microsoft.com/office/drawing/2014/main" id="{228C6C55-9667-2047-81EC-8664DB7918A4}"/>
                </a:ext>
              </a:extLst>
            </p:cNvPr>
            <p:cNvSpPr/>
            <p:nvPr/>
          </p:nvSpPr>
          <p:spPr>
            <a:xfrm>
              <a:off x="3998786" y="1136284"/>
              <a:ext cx="2868348" cy="276999"/>
            </a:xfrm>
            <a:prstGeom prst="rect">
              <a:avLst/>
            </a:prstGeom>
          </p:spPr>
          <p:txBody>
            <a:bodyPr wrap="square">
              <a:spAutoFit/>
            </a:bodyPr>
            <a:lstStyle/>
            <a:p>
              <a:pPr algn="ctr"/>
              <a:r>
                <a:rPr lang="en-US" sz="1200" dirty="0">
                  <a:solidFill>
                    <a:schemeClr val="bg1"/>
                  </a:solidFill>
                </a:rPr>
                <a:t>MAS DE 35.000 CLIENTES</a:t>
              </a:r>
            </a:p>
          </p:txBody>
        </p:sp>
        <p:grpSp>
          <p:nvGrpSpPr>
            <p:cNvPr id="51" name="Group 50">
              <a:extLst>
                <a:ext uri="{FF2B5EF4-FFF2-40B4-BE49-F238E27FC236}">
                  <a16:creationId xmlns:a16="http://schemas.microsoft.com/office/drawing/2014/main" id="{B2C53BE7-F511-CF45-83B8-8C36D9F5D087}"/>
                </a:ext>
              </a:extLst>
            </p:cNvPr>
            <p:cNvGrpSpPr/>
            <p:nvPr/>
          </p:nvGrpSpPr>
          <p:grpSpPr>
            <a:xfrm>
              <a:off x="4878705" y="612371"/>
              <a:ext cx="1050591" cy="515483"/>
              <a:chOff x="4878705" y="612371"/>
              <a:chExt cx="1050591" cy="515483"/>
            </a:xfrm>
          </p:grpSpPr>
          <p:pic>
            <p:nvPicPr>
              <p:cNvPr id="52" name="Picture 51">
                <a:extLst>
                  <a:ext uri="{FF2B5EF4-FFF2-40B4-BE49-F238E27FC236}">
                    <a16:creationId xmlns:a16="http://schemas.microsoft.com/office/drawing/2014/main" id="{0F762730-05F6-2349-BFAA-69F25F5879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76462" y="670654"/>
                <a:ext cx="457200" cy="457200"/>
              </a:xfrm>
              <a:prstGeom prst="rect">
                <a:avLst/>
              </a:prstGeom>
            </p:spPr>
          </p:pic>
          <p:pic>
            <p:nvPicPr>
              <p:cNvPr id="53" name="Picture 52">
                <a:extLst>
                  <a:ext uri="{FF2B5EF4-FFF2-40B4-BE49-F238E27FC236}">
                    <a16:creationId xmlns:a16="http://schemas.microsoft.com/office/drawing/2014/main" id="{0E0F2FF1-8BD9-BB48-A157-04E9F9A7742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78705" y="612371"/>
                <a:ext cx="457200" cy="457200"/>
              </a:xfrm>
              <a:prstGeom prst="rect">
                <a:avLst/>
              </a:prstGeom>
            </p:spPr>
          </p:pic>
          <p:pic>
            <p:nvPicPr>
              <p:cNvPr id="54" name="Picture 53">
                <a:extLst>
                  <a:ext uri="{FF2B5EF4-FFF2-40B4-BE49-F238E27FC236}">
                    <a16:creationId xmlns:a16="http://schemas.microsoft.com/office/drawing/2014/main" id="{9FB23DD8-39D8-5243-875E-82C8D1003F1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72096" y="612371"/>
                <a:ext cx="457200" cy="457200"/>
              </a:xfrm>
              <a:prstGeom prst="rect">
                <a:avLst/>
              </a:prstGeom>
            </p:spPr>
          </p:pic>
        </p:grpSp>
      </p:grpSp>
    </p:spTree>
    <p:extLst>
      <p:ext uri="{BB962C8B-B14F-4D97-AF65-F5344CB8AC3E}">
        <p14:creationId xmlns:p14="http://schemas.microsoft.com/office/powerpoint/2010/main" val="90699629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250"/>
                                        <p:tgtEl>
                                          <p:spTgt spid="42"/>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250"/>
                                        <p:tgtEl>
                                          <p:spTgt spid="4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250"/>
                                        <p:tgtEl>
                                          <p:spTgt spid="49"/>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454025" y="1466266"/>
            <a:ext cx="8229600" cy="73152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2400" b="0" i="0" kern="1000" spc="0" baseline="0">
                <a:solidFill>
                  <a:schemeClr val="bg2">
                    <a:lumMod val="25000"/>
                  </a:schemeClr>
                </a:solidFill>
                <a:latin typeface="+mn-lt"/>
                <a:ea typeface="Arial" charset="0"/>
                <a:cs typeface="Arial" charset="0"/>
              </a:defRPr>
            </a:lvl1pPr>
          </a:lstStyle>
          <a:p>
            <a:pPr algn="ctr"/>
            <a:endParaRPr lang="en-US" sz="2000" b="1" dirty="0">
              <a:solidFill>
                <a:schemeClr val="bg1"/>
              </a:solidFill>
              <a:latin typeface="Arial" charset="0"/>
            </a:endParaRPr>
          </a:p>
        </p:txBody>
      </p:sp>
      <p:sp>
        <p:nvSpPr>
          <p:cNvPr id="7" name="Text Placeholder 3"/>
          <p:cNvSpPr txBox="1">
            <a:spLocks/>
          </p:cNvSpPr>
          <p:nvPr/>
        </p:nvSpPr>
        <p:spPr>
          <a:xfrm>
            <a:off x="454024" y="1491785"/>
            <a:ext cx="8229601" cy="2195309"/>
          </a:xfrm>
          <a:prstGeom prst="rect">
            <a:avLst/>
          </a:prstGeom>
          <a:effectLst/>
        </p:spPr>
        <p:txBody>
          <a:bodyPr vert="horz" lIns="0" tIns="45717" rIns="0" bIns="45717" rtlCol="0" anchor="ctr">
            <a:noAutofit/>
          </a:bodyPr>
          <a:lstStyle>
            <a:lvl1pPr marL="182880" marR="0" indent="-182880" algn="l" defTabSz="914400" rtl="0" eaLnBrk="1" fontAlgn="auto" latinLnBrk="0" hangingPunct="1">
              <a:lnSpc>
                <a:spcPct val="100000"/>
              </a:lnSpc>
              <a:spcBef>
                <a:spcPts val="400"/>
              </a:spcBef>
              <a:spcAft>
                <a:spcPts val="0"/>
              </a:spcAft>
              <a:buClr>
                <a:schemeClr val="bg2">
                  <a:lumMod val="50000"/>
                </a:schemeClr>
              </a:buClr>
              <a:buSzPct val="70000"/>
              <a:buFont typeface="Wingdings" charset="2"/>
              <a:buChar char="§"/>
              <a:tabLst>
                <a:tab pos="182880" algn="l"/>
              </a:tabLst>
              <a:defRPr lang="en-US" sz="1800" b="0" i="0" kern="1200" baseline="0" dirty="0" smtClean="0">
                <a:solidFill>
                  <a:schemeClr val="bg2">
                    <a:lumMod val="25000"/>
                  </a:schemeClr>
                </a:solidFill>
                <a:latin typeface="+mn-lt"/>
                <a:ea typeface="Arial" charset="0"/>
                <a:cs typeface="Arial" charset="0"/>
              </a:defRPr>
            </a:lvl1pPr>
            <a:lvl2pPr marL="45720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600" b="0" i="0" kern="1200" baseline="0" dirty="0" smtClean="0">
                <a:solidFill>
                  <a:schemeClr val="bg2">
                    <a:lumMod val="25000"/>
                  </a:schemeClr>
                </a:solidFill>
                <a:latin typeface="+mn-lt"/>
                <a:ea typeface="+mn-ea"/>
                <a:cs typeface="Univers LT Std 45 Light"/>
              </a:defRPr>
            </a:lvl2pPr>
            <a:lvl3pPr marL="73152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400" b="0" i="0" kern="1200" baseline="0" dirty="0" smtClean="0">
                <a:solidFill>
                  <a:schemeClr val="bg2">
                    <a:lumMod val="25000"/>
                  </a:schemeClr>
                </a:solidFill>
                <a:latin typeface="+mn-lt"/>
                <a:ea typeface="+mn-ea"/>
                <a:cs typeface="Univers LT Std 45 Light"/>
              </a:defRPr>
            </a:lvl3pPr>
            <a:lvl4pPr marL="91440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200" b="0" i="0" kern="1200" baseline="0" dirty="0" smtClean="0">
                <a:solidFill>
                  <a:schemeClr val="bg2">
                    <a:lumMod val="25000"/>
                  </a:schemeClr>
                </a:solidFill>
                <a:latin typeface="+mn-lt"/>
                <a:ea typeface="+mn-ea"/>
                <a:cs typeface="Univers LT Std 45 Light"/>
              </a:defRPr>
            </a:lvl4pPr>
            <a:lvl5pPr marL="1828800" indent="0" algn="l" defTabSz="914400" rtl="0" eaLnBrk="1" latinLnBrk="0" hangingPunct="1">
              <a:lnSpc>
                <a:spcPct val="90000"/>
              </a:lnSpc>
              <a:spcBef>
                <a:spcPts val="500"/>
              </a:spcBef>
              <a:buFont typeface="Arial"/>
              <a:buNone/>
              <a:defRPr sz="1600" b="0" i="0" kern="1200" baseline="0">
                <a:solidFill>
                  <a:schemeClr val="bg2">
                    <a:lumMod val="25000"/>
                  </a:schemeClr>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Clr>
                <a:prstClr val="white">
                  <a:lumMod val="50000"/>
                </a:prstClr>
              </a:buClr>
              <a:buNone/>
            </a:pPr>
            <a:r>
              <a:rPr lang="en-US" sz="2000" dirty="0">
                <a:solidFill>
                  <a:schemeClr val="bg1"/>
                </a:solidFill>
              </a:rPr>
              <a:t>Una </a:t>
            </a:r>
            <a:r>
              <a:rPr lang="en-US" sz="2000" dirty="0" err="1">
                <a:solidFill>
                  <a:schemeClr val="bg1"/>
                </a:solidFill>
              </a:rPr>
              <a:t>plataforma</a:t>
            </a:r>
            <a:r>
              <a:rPr lang="en-US" sz="2000" dirty="0">
                <a:solidFill>
                  <a:schemeClr val="bg1"/>
                </a:solidFill>
              </a:rPr>
              <a:t> </a:t>
            </a:r>
            <a:r>
              <a:rPr lang="en-US" sz="2000" dirty="0" err="1">
                <a:solidFill>
                  <a:schemeClr val="bg1"/>
                </a:solidFill>
              </a:rPr>
              <a:t>común</a:t>
            </a:r>
            <a:r>
              <a:rPr lang="en-US" sz="2000" dirty="0">
                <a:solidFill>
                  <a:schemeClr val="bg1"/>
                </a:solidFill>
              </a:rPr>
              <a:t> para </a:t>
            </a:r>
            <a:r>
              <a:rPr lang="en-US" sz="2000" dirty="0" err="1">
                <a:solidFill>
                  <a:schemeClr val="bg1"/>
                </a:solidFill>
              </a:rPr>
              <a:t>todas</a:t>
            </a:r>
            <a:r>
              <a:rPr lang="en-US" sz="2000" dirty="0">
                <a:solidFill>
                  <a:schemeClr val="bg1"/>
                </a:solidFill>
              </a:rPr>
              <a:t> las </a:t>
            </a:r>
            <a:r>
              <a:rPr lang="en-US" sz="2000" dirty="0" err="1">
                <a:solidFill>
                  <a:schemeClr val="bg1"/>
                </a:solidFill>
              </a:rPr>
              <a:t>aplicaciones</a:t>
            </a:r>
            <a:r>
              <a:rPr lang="en-US" sz="2000" dirty="0">
                <a:solidFill>
                  <a:schemeClr val="bg1"/>
                </a:solidFill>
              </a:rPr>
              <a:t>,</a:t>
            </a:r>
          </a:p>
          <a:p>
            <a:pPr marL="0" indent="0" algn="ctr">
              <a:buClr>
                <a:prstClr val="white">
                  <a:lumMod val="50000"/>
                </a:prstClr>
              </a:buClr>
              <a:buNone/>
            </a:pPr>
            <a:r>
              <a:rPr lang="en-US" sz="2000" dirty="0" err="1">
                <a:solidFill>
                  <a:schemeClr val="bg1"/>
                </a:solidFill>
              </a:rPr>
              <a:t>estructurada</a:t>
            </a:r>
            <a:r>
              <a:rPr lang="en-US" sz="2000" dirty="0">
                <a:solidFill>
                  <a:schemeClr val="bg1"/>
                </a:solidFill>
              </a:rPr>
              <a:t> a </a:t>
            </a:r>
            <a:r>
              <a:rPr lang="en-US" sz="2000" dirty="0" err="1">
                <a:solidFill>
                  <a:schemeClr val="bg1"/>
                </a:solidFill>
              </a:rPr>
              <a:t>través</a:t>
            </a:r>
            <a:r>
              <a:rPr lang="en-US" sz="2000" dirty="0">
                <a:solidFill>
                  <a:schemeClr val="bg1"/>
                </a:solidFill>
              </a:rPr>
              <a:t> de software,</a:t>
            </a:r>
          </a:p>
          <a:p>
            <a:pPr marL="0" indent="0" algn="ctr">
              <a:buClr>
                <a:prstClr val="white">
                  <a:lumMod val="50000"/>
                </a:prstClr>
              </a:buClr>
              <a:buNone/>
            </a:pPr>
            <a:r>
              <a:rPr lang="en-US" sz="2000" dirty="0">
                <a:solidFill>
                  <a:schemeClr val="bg1"/>
                </a:solidFill>
              </a:rPr>
              <a:t> que </a:t>
            </a:r>
            <a:r>
              <a:rPr lang="en-US" sz="2000" dirty="0" err="1">
                <a:solidFill>
                  <a:schemeClr val="bg1"/>
                </a:solidFill>
              </a:rPr>
              <a:t>acelera</a:t>
            </a:r>
            <a:r>
              <a:rPr lang="en-US" sz="2000" dirty="0">
                <a:solidFill>
                  <a:schemeClr val="bg1"/>
                </a:solidFill>
              </a:rPr>
              <a:t> el </a:t>
            </a:r>
            <a:r>
              <a:rPr lang="en-US" sz="2000" dirty="0" err="1">
                <a:solidFill>
                  <a:schemeClr val="bg1"/>
                </a:solidFill>
              </a:rPr>
              <a:t>desarollo</a:t>
            </a:r>
            <a:r>
              <a:rPr lang="en-US" sz="2000" dirty="0">
                <a:solidFill>
                  <a:schemeClr val="bg1"/>
                </a:solidFill>
              </a:rPr>
              <a:t> </a:t>
            </a:r>
          </a:p>
          <a:p>
            <a:pPr marL="0" indent="0" algn="ctr">
              <a:buClr>
                <a:prstClr val="white">
                  <a:lumMod val="50000"/>
                </a:prstClr>
              </a:buClr>
              <a:buNone/>
            </a:pPr>
            <a:r>
              <a:rPr lang="en-US" sz="2000" dirty="0">
                <a:solidFill>
                  <a:schemeClr val="bg1"/>
                </a:solidFill>
              </a:rPr>
              <a:t>e </a:t>
            </a:r>
            <a:r>
              <a:rPr lang="en-US" sz="2000" dirty="0" err="1">
                <a:solidFill>
                  <a:schemeClr val="bg1"/>
                </a:solidFill>
              </a:rPr>
              <a:t>incrementa</a:t>
            </a:r>
            <a:r>
              <a:rPr lang="en-US" sz="2000" dirty="0">
                <a:solidFill>
                  <a:schemeClr val="bg1"/>
                </a:solidFill>
              </a:rPr>
              <a:t> la </a:t>
            </a:r>
            <a:r>
              <a:rPr lang="en-US" sz="2000" dirty="0" err="1">
                <a:solidFill>
                  <a:schemeClr val="bg1"/>
                </a:solidFill>
              </a:rPr>
              <a:t>productividad</a:t>
            </a:r>
            <a:r>
              <a:rPr lang="en-US" sz="2000" dirty="0">
                <a:solidFill>
                  <a:schemeClr val="bg1"/>
                </a:solidFill>
              </a:rPr>
              <a:t> de </a:t>
            </a:r>
          </a:p>
          <a:p>
            <a:pPr marL="0" indent="0" algn="ctr">
              <a:buClr>
                <a:prstClr val="white">
                  <a:lumMod val="50000"/>
                </a:prstClr>
              </a:buClr>
              <a:buNone/>
            </a:pPr>
            <a:r>
              <a:rPr lang="en-US" sz="2000" dirty="0">
                <a:solidFill>
                  <a:schemeClr val="bg1"/>
                </a:solidFill>
              </a:rPr>
              <a:t>los </a:t>
            </a:r>
            <a:r>
              <a:rPr lang="en-US" sz="2000" dirty="0" err="1">
                <a:solidFill>
                  <a:schemeClr val="bg1"/>
                </a:solidFill>
              </a:rPr>
              <a:t>sistemas</a:t>
            </a:r>
            <a:r>
              <a:rPr lang="en-US" sz="2000" dirty="0">
                <a:solidFill>
                  <a:schemeClr val="bg1"/>
                </a:solidFill>
              </a:rPr>
              <a:t> de </a:t>
            </a:r>
            <a:r>
              <a:rPr lang="en-US" sz="2000" dirty="0" err="1">
                <a:solidFill>
                  <a:schemeClr val="bg1"/>
                </a:solidFill>
              </a:rPr>
              <a:t>ensayo</a:t>
            </a:r>
            <a:r>
              <a:rPr lang="en-US" sz="2000" dirty="0">
                <a:solidFill>
                  <a:schemeClr val="bg1"/>
                </a:solidFill>
              </a:rPr>
              <a:t>, </a:t>
            </a:r>
            <a:r>
              <a:rPr lang="en-US" sz="2000" dirty="0" err="1">
                <a:solidFill>
                  <a:schemeClr val="bg1"/>
                </a:solidFill>
              </a:rPr>
              <a:t>medición</a:t>
            </a:r>
            <a:r>
              <a:rPr lang="en-US" sz="2000" dirty="0">
                <a:solidFill>
                  <a:schemeClr val="bg1"/>
                </a:solidFill>
              </a:rPr>
              <a:t> y control.</a:t>
            </a:r>
          </a:p>
        </p:txBody>
      </p:sp>
      <p:grpSp>
        <p:nvGrpSpPr>
          <p:cNvPr id="8" name="Group 7"/>
          <p:cNvGrpSpPr/>
          <p:nvPr/>
        </p:nvGrpSpPr>
        <p:grpSpPr>
          <a:xfrm>
            <a:off x="931725" y="1563328"/>
            <a:ext cx="7605486" cy="2055816"/>
            <a:chOff x="2737361" y="1698264"/>
            <a:chExt cx="3948247" cy="903070"/>
          </a:xfrm>
        </p:grpSpPr>
        <p:cxnSp>
          <p:nvCxnSpPr>
            <p:cNvPr id="9" name="Straight Connector 8"/>
            <p:cNvCxnSpPr/>
            <p:nvPr/>
          </p:nvCxnSpPr>
          <p:spPr>
            <a:xfrm>
              <a:off x="2737361" y="2601334"/>
              <a:ext cx="3948247"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737361" y="1698264"/>
              <a:ext cx="3948247"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3170071"/>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439" y="1356568"/>
            <a:ext cx="9143999" cy="2559514"/>
            <a:chOff x="0" y="1347114"/>
            <a:chExt cx="9143999" cy="2559514"/>
          </a:xfrm>
        </p:grpSpPr>
        <p:sp>
          <p:nvSpPr>
            <p:cNvPr id="15" name="Rectangle 14"/>
            <p:cNvSpPr/>
            <p:nvPr/>
          </p:nvSpPr>
          <p:spPr>
            <a:xfrm>
              <a:off x="0" y="1356934"/>
              <a:ext cx="9143999" cy="2549694"/>
            </a:xfrm>
            <a:prstGeom prst="rect">
              <a:avLst/>
            </a:prstGeom>
            <a:solidFill>
              <a:schemeClr val="bg1">
                <a:lumMod val="95000"/>
              </a:schemeClr>
            </a:solidFill>
            <a:ln w="6350">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algn="ctr"/>
              <a:endParaRPr lang="en-US" sz="1200" spc="50" dirty="0">
                <a:solidFill>
                  <a:schemeClr val="tx2"/>
                </a:solidFill>
              </a:endParaRPr>
            </a:p>
          </p:txBody>
        </p:sp>
        <p:sp>
          <p:nvSpPr>
            <p:cNvPr id="16" name="Rectangle 15"/>
            <p:cNvSpPr/>
            <p:nvPr/>
          </p:nvSpPr>
          <p:spPr>
            <a:xfrm>
              <a:off x="3424915" y="1347114"/>
              <a:ext cx="2294218" cy="253916"/>
            </a:xfrm>
            <a:prstGeom prst="rect">
              <a:avLst/>
            </a:prstGeom>
          </p:spPr>
          <p:txBody>
            <a:bodyPr wrap="none" anchor="ctr">
              <a:spAutoFit/>
            </a:bodyPr>
            <a:lstStyle/>
            <a:p>
              <a:pPr algn="ctr"/>
              <a:r>
                <a:rPr lang="en-US" sz="1050" spc="50" dirty="0">
                  <a:solidFill>
                    <a:schemeClr val="tx2"/>
                  </a:solidFill>
                </a:rPr>
                <a:t>SERVICIOS Y SOPORTE DE NI</a:t>
              </a:r>
            </a:p>
          </p:txBody>
        </p:sp>
      </p:grpSp>
      <p:sp>
        <p:nvSpPr>
          <p:cNvPr id="17" name="Rectangle 16"/>
          <p:cNvSpPr/>
          <p:nvPr/>
        </p:nvSpPr>
        <p:spPr>
          <a:xfrm>
            <a:off x="3308964" y="2658011"/>
            <a:ext cx="2538951" cy="1062484"/>
          </a:xfrm>
          <a:prstGeom prst="rect">
            <a:avLst/>
          </a:prstGeom>
          <a:solidFill>
            <a:schemeClr val="tx2"/>
          </a:solidFill>
          <a:ln w="63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spc="50" dirty="0"/>
              <a:t>SISTEMA MODULAR DE HARDWARE DE NI</a:t>
            </a:r>
          </a:p>
        </p:txBody>
      </p:sp>
      <p:sp>
        <p:nvSpPr>
          <p:cNvPr id="18" name="TextBox 17"/>
          <p:cNvSpPr txBox="1"/>
          <p:nvPr/>
        </p:nvSpPr>
        <p:spPr>
          <a:xfrm>
            <a:off x="0" y="895022"/>
            <a:ext cx="9144000" cy="338554"/>
          </a:xfrm>
          <a:prstGeom prst="rect">
            <a:avLst/>
          </a:prstGeom>
          <a:noFill/>
        </p:spPr>
        <p:txBody>
          <a:bodyPr wrap="square" rtlCol="0">
            <a:spAutoFit/>
          </a:bodyPr>
          <a:lstStyle/>
          <a:p>
            <a:pPr algn="ctr"/>
            <a:r>
              <a:rPr lang="en-US" sz="1600" spc="50" dirty="0">
                <a:solidFill>
                  <a:schemeClr val="bg2">
                    <a:lumMod val="25000"/>
                  </a:schemeClr>
                </a:solidFill>
              </a:rPr>
              <a:t>UNA PLATAFORMA COMUN PARA TODO</a:t>
            </a:r>
          </a:p>
        </p:txBody>
      </p:sp>
      <p:grpSp>
        <p:nvGrpSpPr>
          <p:cNvPr id="19" name="Group 18"/>
          <p:cNvGrpSpPr/>
          <p:nvPr/>
        </p:nvGrpSpPr>
        <p:grpSpPr>
          <a:xfrm>
            <a:off x="1152224" y="1583779"/>
            <a:ext cx="6848474" cy="2137698"/>
            <a:chOff x="1152523" y="1519983"/>
            <a:chExt cx="6848474" cy="2137698"/>
          </a:xfrm>
        </p:grpSpPr>
        <p:sp>
          <p:nvSpPr>
            <p:cNvPr id="13" name="Rectangle 12"/>
            <p:cNvSpPr/>
            <p:nvPr/>
          </p:nvSpPr>
          <p:spPr>
            <a:xfrm rot="5400000">
              <a:off x="5997721" y="1653427"/>
              <a:ext cx="1866903" cy="2139648"/>
            </a:xfrm>
            <a:prstGeom prst="rect">
              <a:avLst/>
            </a:prstGeom>
            <a:solidFill>
              <a:schemeClr val="bg1">
                <a:lumMod val="85000"/>
              </a:schemeClr>
            </a:solidFill>
            <a:ln w="6350">
              <a:noFill/>
            </a:ln>
            <a:effectLst/>
          </p:spPr>
          <p:style>
            <a:lnRef idx="1">
              <a:schemeClr val="accent1"/>
            </a:lnRef>
            <a:fillRef idx="3">
              <a:schemeClr val="accent1"/>
            </a:fillRef>
            <a:effectRef idx="2">
              <a:schemeClr val="accent1"/>
            </a:effectRef>
            <a:fontRef idx="minor">
              <a:schemeClr val="lt1"/>
            </a:fontRef>
          </p:style>
          <p:txBody>
            <a:bodyPr vert="vert270" lIns="0" rIns="0" rtlCol="0" anchor="ctr"/>
            <a:lstStyle/>
            <a:p>
              <a:pPr algn="ctr"/>
              <a:endParaRPr lang="en-US" sz="900" spc="50" dirty="0"/>
            </a:p>
          </p:txBody>
        </p:sp>
        <p:sp>
          <p:nvSpPr>
            <p:cNvPr id="21" name="Rectangle 20"/>
            <p:cNvSpPr/>
            <p:nvPr/>
          </p:nvSpPr>
          <p:spPr>
            <a:xfrm rot="5400000">
              <a:off x="6798696" y="579592"/>
              <a:ext cx="261615" cy="2142398"/>
            </a:xfrm>
            <a:prstGeom prst="rect">
              <a:avLst/>
            </a:prstGeom>
            <a:solidFill>
              <a:srgbClr val="0A60A3"/>
            </a:solidFill>
            <a:ln w="12700">
              <a:noFill/>
            </a:ln>
            <a:effectLst/>
          </p:spPr>
          <p:style>
            <a:lnRef idx="1">
              <a:schemeClr val="accent1"/>
            </a:lnRef>
            <a:fillRef idx="3">
              <a:schemeClr val="accent1"/>
            </a:fillRef>
            <a:effectRef idx="2">
              <a:schemeClr val="accent1"/>
            </a:effectRef>
            <a:fontRef idx="minor">
              <a:schemeClr val="lt1"/>
            </a:fontRef>
          </p:style>
          <p:txBody>
            <a:bodyPr vert="vert270" lIns="0" rIns="0" rtlCol="0" anchor="ctr"/>
            <a:lstStyle/>
            <a:p>
              <a:pPr algn="ctr"/>
              <a:r>
                <a:rPr lang="en-US" sz="900" spc="50" dirty="0"/>
                <a:t>HARDWARE DE 3os</a:t>
              </a:r>
            </a:p>
          </p:txBody>
        </p:sp>
        <p:sp>
          <p:nvSpPr>
            <p:cNvPr id="20" name="Rectangle 19"/>
            <p:cNvSpPr/>
            <p:nvPr/>
          </p:nvSpPr>
          <p:spPr>
            <a:xfrm rot="5400000">
              <a:off x="2094787" y="581372"/>
              <a:ext cx="265176" cy="2142398"/>
            </a:xfrm>
            <a:prstGeom prst="rect">
              <a:avLst/>
            </a:prstGeom>
            <a:solidFill>
              <a:srgbClr val="00B0F0"/>
            </a:solidFill>
            <a:ln w="12700">
              <a:noFill/>
            </a:ln>
            <a:effectLst/>
          </p:spPr>
          <p:style>
            <a:lnRef idx="1">
              <a:schemeClr val="accent1"/>
            </a:lnRef>
            <a:fillRef idx="3">
              <a:schemeClr val="accent1"/>
            </a:fillRef>
            <a:effectRef idx="2">
              <a:schemeClr val="accent1"/>
            </a:effectRef>
            <a:fontRef idx="minor">
              <a:schemeClr val="lt1"/>
            </a:fontRef>
          </p:style>
          <p:txBody>
            <a:bodyPr vert="vert270" lIns="0" rIns="0" rtlCol="0" anchor="ctr"/>
            <a:lstStyle/>
            <a:p>
              <a:pPr algn="ctr"/>
              <a:r>
                <a:rPr lang="en-US" sz="900" spc="50" dirty="0"/>
                <a:t>SOFTWARE DE 3os</a:t>
              </a:r>
              <a:endParaRPr lang="en-US" sz="900" dirty="0"/>
            </a:p>
          </p:txBody>
        </p:sp>
        <p:sp>
          <p:nvSpPr>
            <p:cNvPr id="27" name="Rectangle 26"/>
            <p:cNvSpPr/>
            <p:nvPr/>
          </p:nvSpPr>
          <p:spPr>
            <a:xfrm rot="5400000">
              <a:off x="1292524" y="1654557"/>
              <a:ext cx="1863123" cy="2143126"/>
            </a:xfrm>
            <a:prstGeom prst="rect">
              <a:avLst/>
            </a:prstGeom>
            <a:solidFill>
              <a:schemeClr val="bg1">
                <a:lumMod val="85000"/>
              </a:schemeClr>
            </a:solidFill>
            <a:ln w="6350">
              <a:noFill/>
            </a:ln>
            <a:effectLst/>
          </p:spPr>
          <p:style>
            <a:lnRef idx="1">
              <a:schemeClr val="accent1"/>
            </a:lnRef>
            <a:fillRef idx="3">
              <a:schemeClr val="accent1"/>
            </a:fillRef>
            <a:effectRef idx="2">
              <a:schemeClr val="accent1"/>
            </a:effectRef>
            <a:fontRef idx="minor">
              <a:schemeClr val="lt1"/>
            </a:fontRef>
          </p:style>
          <p:txBody>
            <a:bodyPr vert="vert270" lIns="0" rIns="0" rtlCol="0" anchor="ctr"/>
            <a:lstStyle/>
            <a:p>
              <a:pPr algn="ctr"/>
              <a:endParaRPr lang="en-US" sz="900" spc="50" dirty="0"/>
            </a:p>
          </p:txBody>
        </p:sp>
      </p:grpSp>
      <p:sp>
        <p:nvSpPr>
          <p:cNvPr id="22" name="Rectangle 21"/>
          <p:cNvSpPr/>
          <p:nvPr/>
        </p:nvSpPr>
        <p:spPr>
          <a:xfrm>
            <a:off x="3308964" y="1578040"/>
            <a:ext cx="2538951" cy="1067883"/>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spc="50" dirty="0"/>
              <a:t>SOFTWARE DE DESARROLLO DE NI</a:t>
            </a:r>
          </a:p>
        </p:txBody>
      </p:sp>
      <p:sp>
        <p:nvSpPr>
          <p:cNvPr id="23" name="Rectangle 22"/>
          <p:cNvSpPr/>
          <p:nvPr/>
        </p:nvSpPr>
        <p:spPr>
          <a:xfrm>
            <a:off x="1160380" y="1843216"/>
            <a:ext cx="2133600" cy="1625198"/>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algn="ctr">
              <a:lnSpc>
                <a:spcPct val="150000"/>
              </a:lnSpc>
            </a:pPr>
            <a:r>
              <a:rPr lang="en-US" sz="1000" spc="50" dirty="0">
                <a:solidFill>
                  <a:schemeClr val="tx2"/>
                </a:solidFill>
              </a:rPr>
              <a:t>WEB SERVICES</a:t>
            </a:r>
          </a:p>
          <a:p>
            <a:pPr algn="ctr">
              <a:lnSpc>
                <a:spcPct val="150000"/>
              </a:lnSpc>
            </a:pPr>
            <a:r>
              <a:rPr lang="en-US" sz="1000" spc="50" dirty="0">
                <a:solidFill>
                  <a:schemeClr val="tx2"/>
                </a:solidFill>
              </a:rPr>
              <a:t>PYTHON</a:t>
            </a:r>
          </a:p>
          <a:p>
            <a:pPr algn="ctr">
              <a:lnSpc>
                <a:spcPct val="150000"/>
              </a:lnSpc>
            </a:pPr>
            <a:r>
              <a:rPr lang="en-US" sz="1000" spc="50" dirty="0">
                <a:solidFill>
                  <a:schemeClr val="tx2"/>
                </a:solidFill>
              </a:rPr>
              <a:t>C/</a:t>
            </a:r>
            <a:r>
              <a:rPr lang="en-US" sz="1000" spc="-300" dirty="0">
                <a:solidFill>
                  <a:schemeClr val="tx2"/>
                </a:solidFill>
              </a:rPr>
              <a:t> </a:t>
            </a:r>
            <a:r>
              <a:rPr lang="en-US" sz="1000" spc="50" dirty="0">
                <a:solidFill>
                  <a:schemeClr val="tx2"/>
                </a:solidFill>
              </a:rPr>
              <a:t>C#</a:t>
            </a:r>
            <a:r>
              <a:rPr lang="en-US" sz="1000" spc="-300" dirty="0">
                <a:solidFill>
                  <a:schemeClr val="tx2"/>
                </a:solidFill>
              </a:rPr>
              <a:t> </a:t>
            </a:r>
            <a:r>
              <a:rPr lang="en-US" sz="1000" spc="50" dirty="0">
                <a:solidFill>
                  <a:schemeClr val="tx2"/>
                </a:solidFill>
              </a:rPr>
              <a:t>/.NET</a:t>
            </a:r>
          </a:p>
          <a:p>
            <a:pPr algn="ctr">
              <a:lnSpc>
                <a:spcPct val="150000"/>
              </a:lnSpc>
            </a:pPr>
            <a:r>
              <a:rPr lang="en-US" sz="1000" spc="50" dirty="0">
                <a:solidFill>
                  <a:schemeClr val="tx2"/>
                </a:solidFill>
              </a:rPr>
              <a:t>The MathWorks,</a:t>
            </a:r>
            <a:r>
              <a:rPr lang="en-US" sz="1000" spc="-150" dirty="0">
                <a:solidFill>
                  <a:schemeClr val="tx2"/>
                </a:solidFill>
              </a:rPr>
              <a:t> </a:t>
            </a:r>
            <a:r>
              <a:rPr lang="en-US" sz="1000" spc="50" dirty="0">
                <a:solidFill>
                  <a:schemeClr val="tx2"/>
                </a:solidFill>
              </a:rPr>
              <a:t>Inc.</a:t>
            </a:r>
            <a:r>
              <a:rPr lang="en-US" sz="1000" spc="-150" dirty="0">
                <a:solidFill>
                  <a:schemeClr val="tx2"/>
                </a:solidFill>
              </a:rPr>
              <a:t> </a:t>
            </a:r>
            <a:r>
              <a:rPr lang="en-US" sz="1000" spc="50" dirty="0">
                <a:solidFill>
                  <a:schemeClr val="tx2"/>
                </a:solidFill>
              </a:rPr>
              <a:t>SOFTWARE</a:t>
            </a:r>
            <a:endParaRPr lang="en-US" sz="1000" spc="50" baseline="30000" dirty="0">
              <a:solidFill>
                <a:schemeClr val="tx2"/>
              </a:solidFill>
            </a:endParaRPr>
          </a:p>
          <a:p>
            <a:pPr algn="ctr">
              <a:lnSpc>
                <a:spcPct val="150000"/>
              </a:lnSpc>
            </a:pPr>
            <a:r>
              <a:rPr lang="en-US" sz="1000" spc="50" dirty="0">
                <a:solidFill>
                  <a:schemeClr val="tx2"/>
                </a:solidFill>
              </a:rPr>
              <a:t>VHDL</a:t>
            </a:r>
          </a:p>
          <a:p>
            <a:pPr algn="ctr">
              <a:lnSpc>
                <a:spcPct val="150000"/>
              </a:lnSpc>
            </a:pPr>
            <a:r>
              <a:rPr lang="en-US" sz="1000" spc="50" dirty="0">
                <a:solidFill>
                  <a:schemeClr val="tx2"/>
                </a:solidFill>
              </a:rPr>
              <a:t>GNU RADIO</a:t>
            </a:r>
          </a:p>
          <a:p>
            <a:pPr algn="ctr">
              <a:lnSpc>
                <a:spcPct val="150000"/>
              </a:lnSpc>
            </a:pPr>
            <a:r>
              <a:rPr lang="en-US" sz="1000" spc="50" dirty="0">
                <a:solidFill>
                  <a:schemeClr val="tx2"/>
                </a:solidFill>
              </a:rPr>
              <a:t>Y MAS</a:t>
            </a:r>
          </a:p>
        </p:txBody>
      </p:sp>
      <p:sp>
        <p:nvSpPr>
          <p:cNvPr id="24" name="Rectangle 23"/>
          <p:cNvSpPr/>
          <p:nvPr/>
        </p:nvSpPr>
        <p:spPr>
          <a:xfrm>
            <a:off x="5871412" y="1843216"/>
            <a:ext cx="2129288" cy="1877279"/>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algn="ctr">
              <a:lnSpc>
                <a:spcPct val="150000"/>
              </a:lnSpc>
            </a:pPr>
            <a:r>
              <a:rPr lang="en-US" sz="1000" spc="50" dirty="0">
                <a:solidFill>
                  <a:schemeClr val="tx2"/>
                </a:solidFill>
              </a:rPr>
              <a:t>ARDUINO</a:t>
            </a:r>
          </a:p>
          <a:p>
            <a:pPr algn="ctr">
              <a:lnSpc>
                <a:spcPct val="150000"/>
              </a:lnSpc>
            </a:pPr>
            <a:r>
              <a:rPr lang="en-US" sz="1000" spc="50" dirty="0">
                <a:solidFill>
                  <a:schemeClr val="tx2"/>
                </a:solidFill>
              </a:rPr>
              <a:t>ETHERNET</a:t>
            </a:r>
          </a:p>
          <a:p>
            <a:pPr algn="ctr">
              <a:lnSpc>
                <a:spcPct val="150000"/>
              </a:lnSpc>
            </a:pPr>
            <a:r>
              <a:rPr lang="en-US" sz="1000" spc="50" dirty="0">
                <a:solidFill>
                  <a:schemeClr val="tx2"/>
                </a:solidFill>
              </a:rPr>
              <a:t>USB</a:t>
            </a:r>
          </a:p>
          <a:p>
            <a:pPr algn="ctr">
              <a:lnSpc>
                <a:spcPct val="150000"/>
              </a:lnSpc>
            </a:pPr>
            <a:r>
              <a:rPr lang="en-US" sz="1000" spc="50" dirty="0">
                <a:solidFill>
                  <a:schemeClr val="tx2"/>
                </a:solidFill>
              </a:rPr>
              <a:t>GPIB</a:t>
            </a:r>
          </a:p>
          <a:p>
            <a:pPr algn="ctr">
              <a:lnSpc>
                <a:spcPct val="150000"/>
              </a:lnSpc>
            </a:pPr>
            <a:r>
              <a:rPr lang="en-US" sz="1000" spc="50" dirty="0">
                <a:solidFill>
                  <a:schemeClr val="tx2"/>
                </a:solidFill>
              </a:rPr>
              <a:t>SERIAL</a:t>
            </a:r>
          </a:p>
          <a:p>
            <a:pPr algn="ctr">
              <a:lnSpc>
                <a:spcPct val="150000"/>
              </a:lnSpc>
            </a:pPr>
            <a:r>
              <a:rPr lang="en-US" sz="1000" spc="50" dirty="0">
                <a:solidFill>
                  <a:schemeClr val="tx2"/>
                </a:solidFill>
              </a:rPr>
              <a:t>LXI/VXI</a:t>
            </a:r>
          </a:p>
          <a:p>
            <a:pPr algn="ctr">
              <a:lnSpc>
                <a:spcPct val="150000"/>
              </a:lnSpc>
            </a:pPr>
            <a:r>
              <a:rPr lang="en-US" sz="1000" spc="50" dirty="0">
                <a:solidFill>
                  <a:schemeClr val="tx2"/>
                </a:solidFill>
              </a:rPr>
              <a:t>Y MAS</a:t>
            </a:r>
          </a:p>
        </p:txBody>
      </p:sp>
    </p:spTree>
    <p:extLst>
      <p:ext uri="{BB962C8B-B14F-4D97-AF65-F5344CB8AC3E}">
        <p14:creationId xmlns:p14="http://schemas.microsoft.com/office/powerpoint/2010/main" val="1008643086"/>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500"/>
                            </p:stCondLst>
                            <p:childTnLst>
                              <p:par>
                                <p:cTn id="24" presetID="10" presetClass="entr" presetSubtype="0" fill="hold" nodeType="after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2" grpId="0" animBg="1"/>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2931412" y="1347114"/>
            <a:ext cx="3296534" cy="2559514"/>
            <a:chOff x="2931412" y="1283375"/>
            <a:chExt cx="3296534" cy="2566922"/>
          </a:xfrm>
        </p:grpSpPr>
        <p:sp>
          <p:nvSpPr>
            <p:cNvPr id="33" name="Rectangle 32"/>
            <p:cNvSpPr/>
            <p:nvPr/>
          </p:nvSpPr>
          <p:spPr>
            <a:xfrm>
              <a:off x="2931412" y="1293223"/>
              <a:ext cx="3296534" cy="2557074"/>
            </a:xfrm>
            <a:prstGeom prst="rect">
              <a:avLst/>
            </a:prstGeom>
            <a:solidFill>
              <a:schemeClr val="bg1">
                <a:lumMod val="95000"/>
              </a:schemeClr>
            </a:solidFill>
            <a:ln w="6350">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algn="ctr"/>
              <a:endParaRPr lang="en-US" sz="1200" spc="50" dirty="0">
                <a:solidFill>
                  <a:schemeClr val="tx2"/>
                </a:solidFill>
              </a:endParaRPr>
            </a:p>
          </p:txBody>
        </p:sp>
        <p:sp>
          <p:nvSpPr>
            <p:cNvPr id="34" name="Rectangle 33"/>
            <p:cNvSpPr/>
            <p:nvPr/>
          </p:nvSpPr>
          <p:spPr>
            <a:xfrm>
              <a:off x="3424894" y="1283375"/>
              <a:ext cx="2294219" cy="254651"/>
            </a:xfrm>
            <a:prstGeom prst="rect">
              <a:avLst/>
            </a:prstGeom>
          </p:spPr>
          <p:txBody>
            <a:bodyPr wrap="none" anchor="ctr">
              <a:spAutoFit/>
            </a:bodyPr>
            <a:lstStyle/>
            <a:p>
              <a:pPr algn="ctr"/>
              <a:r>
                <a:rPr lang="en-US" sz="1050" spc="50" dirty="0">
                  <a:solidFill>
                    <a:schemeClr val="tx2"/>
                  </a:solidFill>
                </a:rPr>
                <a:t>SERVICIOS Y SOPORTE DE NI</a:t>
              </a:r>
            </a:p>
          </p:txBody>
        </p:sp>
      </p:grpSp>
      <p:grpSp>
        <p:nvGrpSpPr>
          <p:cNvPr id="35" name="Group 34"/>
          <p:cNvGrpSpPr/>
          <p:nvPr/>
        </p:nvGrpSpPr>
        <p:grpSpPr>
          <a:xfrm flipH="1">
            <a:off x="6223346" y="1355072"/>
            <a:ext cx="2931416" cy="2556527"/>
            <a:chOff x="9156438" y="476549"/>
            <a:chExt cx="2409277" cy="2106402"/>
          </a:xfrm>
        </p:grpSpPr>
        <p:grpSp>
          <p:nvGrpSpPr>
            <p:cNvPr id="36" name="Group 35"/>
            <p:cNvGrpSpPr/>
            <p:nvPr/>
          </p:nvGrpSpPr>
          <p:grpSpPr>
            <a:xfrm>
              <a:off x="9156438" y="476549"/>
              <a:ext cx="2409277" cy="2106402"/>
              <a:chOff x="9156438" y="476549"/>
              <a:chExt cx="2409277" cy="2106402"/>
            </a:xfrm>
          </p:grpSpPr>
          <p:sp>
            <p:nvSpPr>
              <p:cNvPr id="48" name="Rounded Rectangle 38"/>
              <p:cNvSpPr>
                <a:spLocks noChangeAspect="1"/>
              </p:cNvSpPr>
              <p:nvPr/>
            </p:nvSpPr>
            <p:spPr>
              <a:xfrm flipH="1">
                <a:off x="9156438" y="477607"/>
                <a:ext cx="2409277" cy="2105344"/>
              </a:xfrm>
              <a:prstGeom prst="rect">
                <a:avLst/>
              </a:prstGeom>
              <a:solidFill>
                <a:srgbClr val="0070C0">
                  <a:alpha val="75000"/>
                </a:srgbClr>
              </a:solidFill>
              <a:ln>
                <a:noFill/>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50"/>
                <a:endParaRPr lang="en-US" sz="6667" dirty="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49" name="Rounded Rectangle 38"/>
              <p:cNvSpPr>
                <a:spLocks noChangeAspect="1"/>
              </p:cNvSpPr>
              <p:nvPr/>
            </p:nvSpPr>
            <p:spPr>
              <a:xfrm flipH="1">
                <a:off x="10080283" y="476549"/>
                <a:ext cx="1485432" cy="2104276"/>
              </a:xfrm>
              <a:prstGeom prst="rect">
                <a:avLst/>
              </a:prstGeom>
              <a:solidFill>
                <a:schemeClr val="tx2"/>
              </a:solidFill>
              <a:ln>
                <a:noFill/>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50"/>
                <a:endParaRPr lang="en-US" sz="6667" dirty="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grpSp>
        <p:grpSp>
          <p:nvGrpSpPr>
            <p:cNvPr id="37" name="Group 36"/>
            <p:cNvGrpSpPr/>
            <p:nvPr/>
          </p:nvGrpSpPr>
          <p:grpSpPr>
            <a:xfrm>
              <a:off x="9460752" y="476549"/>
              <a:ext cx="2101183" cy="2104280"/>
              <a:chOff x="9755714" y="478659"/>
              <a:chExt cx="2101183" cy="2104280"/>
            </a:xfrm>
          </p:grpSpPr>
          <p:sp>
            <p:nvSpPr>
              <p:cNvPr id="38" name="Rounded Rectangle 38"/>
              <p:cNvSpPr>
                <a:spLocks noChangeAspect="1"/>
              </p:cNvSpPr>
              <p:nvPr/>
            </p:nvSpPr>
            <p:spPr>
              <a:xfrm flipH="1">
                <a:off x="9755714" y="479720"/>
                <a:ext cx="905115" cy="2103219"/>
              </a:xfrm>
              <a:prstGeom prst="rect">
                <a:avLst/>
              </a:prstGeom>
              <a:solidFill>
                <a:srgbClr val="0070C0">
                  <a:alpha val="35000"/>
                </a:srgbClr>
              </a:solidFill>
              <a:ln>
                <a:noFill/>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50"/>
                <a:endParaRPr lang="en-US" sz="6667" dirty="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39" name="Rounded Rectangle 38"/>
              <p:cNvSpPr>
                <a:spLocks noChangeAspect="1"/>
              </p:cNvSpPr>
              <p:nvPr/>
            </p:nvSpPr>
            <p:spPr>
              <a:xfrm flipH="1">
                <a:off x="10094075" y="478659"/>
                <a:ext cx="1762822" cy="2104276"/>
              </a:xfrm>
              <a:prstGeom prst="rect">
                <a:avLst/>
              </a:prstGeom>
              <a:solidFill>
                <a:srgbClr val="0070C0">
                  <a:alpha val="55000"/>
                </a:srgbClr>
              </a:solidFill>
              <a:ln>
                <a:noFill/>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50"/>
                <a:endParaRPr lang="en-US" sz="6667" dirty="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grpSp>
      </p:grpSp>
      <p:grpSp>
        <p:nvGrpSpPr>
          <p:cNvPr id="50" name="Group 49"/>
          <p:cNvGrpSpPr/>
          <p:nvPr/>
        </p:nvGrpSpPr>
        <p:grpSpPr>
          <a:xfrm rot="10800000" flipH="1">
            <a:off x="-4" y="1355072"/>
            <a:ext cx="2931416" cy="2556527"/>
            <a:chOff x="9156438" y="476549"/>
            <a:chExt cx="2409277" cy="2106402"/>
          </a:xfrm>
        </p:grpSpPr>
        <p:grpSp>
          <p:nvGrpSpPr>
            <p:cNvPr id="51" name="Group 50"/>
            <p:cNvGrpSpPr/>
            <p:nvPr/>
          </p:nvGrpSpPr>
          <p:grpSpPr>
            <a:xfrm>
              <a:off x="9156438" y="476549"/>
              <a:ext cx="2409277" cy="2106402"/>
              <a:chOff x="9156438" y="476549"/>
              <a:chExt cx="2409277" cy="2106402"/>
            </a:xfrm>
          </p:grpSpPr>
          <p:sp>
            <p:nvSpPr>
              <p:cNvPr id="55" name="Rounded Rectangle 38"/>
              <p:cNvSpPr>
                <a:spLocks noChangeAspect="1"/>
              </p:cNvSpPr>
              <p:nvPr/>
            </p:nvSpPr>
            <p:spPr>
              <a:xfrm flipH="1">
                <a:off x="9156438" y="477607"/>
                <a:ext cx="2409277" cy="2105344"/>
              </a:xfrm>
              <a:prstGeom prst="rect">
                <a:avLst/>
              </a:prstGeom>
              <a:solidFill>
                <a:srgbClr val="0070C0">
                  <a:alpha val="75000"/>
                </a:srgbClr>
              </a:solidFill>
              <a:ln>
                <a:noFill/>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50"/>
                <a:endParaRPr lang="en-US" sz="6667" dirty="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56" name="Rounded Rectangle 38"/>
              <p:cNvSpPr>
                <a:spLocks noChangeAspect="1"/>
              </p:cNvSpPr>
              <p:nvPr/>
            </p:nvSpPr>
            <p:spPr>
              <a:xfrm flipH="1">
                <a:off x="10080283" y="476549"/>
                <a:ext cx="1485432" cy="2104276"/>
              </a:xfrm>
              <a:prstGeom prst="rect">
                <a:avLst/>
              </a:prstGeom>
              <a:solidFill>
                <a:schemeClr val="tx2"/>
              </a:solidFill>
              <a:ln>
                <a:noFill/>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50"/>
                <a:endParaRPr lang="en-US" sz="6667" dirty="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grpSp>
        <p:grpSp>
          <p:nvGrpSpPr>
            <p:cNvPr id="52" name="Group 51"/>
            <p:cNvGrpSpPr/>
            <p:nvPr/>
          </p:nvGrpSpPr>
          <p:grpSpPr>
            <a:xfrm>
              <a:off x="9460752" y="477610"/>
              <a:ext cx="2101182" cy="2104283"/>
              <a:chOff x="9755714" y="479720"/>
              <a:chExt cx="2101182" cy="2104283"/>
            </a:xfrm>
          </p:grpSpPr>
          <p:sp>
            <p:nvSpPr>
              <p:cNvPr id="53" name="Rounded Rectangle 38"/>
              <p:cNvSpPr>
                <a:spLocks noChangeAspect="1"/>
              </p:cNvSpPr>
              <p:nvPr/>
            </p:nvSpPr>
            <p:spPr>
              <a:xfrm flipH="1">
                <a:off x="9755714" y="479720"/>
                <a:ext cx="905115" cy="2103219"/>
              </a:xfrm>
              <a:prstGeom prst="rect">
                <a:avLst/>
              </a:prstGeom>
              <a:solidFill>
                <a:srgbClr val="0070C0">
                  <a:alpha val="35000"/>
                </a:srgbClr>
              </a:solidFill>
              <a:ln>
                <a:noFill/>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50"/>
                <a:endParaRPr lang="en-US" sz="6667" dirty="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54" name="Rounded Rectangle 38"/>
              <p:cNvSpPr>
                <a:spLocks noChangeAspect="1"/>
              </p:cNvSpPr>
              <p:nvPr/>
            </p:nvSpPr>
            <p:spPr>
              <a:xfrm flipH="1">
                <a:off x="10094074" y="487029"/>
                <a:ext cx="1762822" cy="2096974"/>
              </a:xfrm>
              <a:prstGeom prst="rect">
                <a:avLst/>
              </a:prstGeom>
              <a:solidFill>
                <a:srgbClr val="0070C0">
                  <a:alpha val="55000"/>
                </a:srgbClr>
              </a:solidFill>
              <a:ln>
                <a:noFill/>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50"/>
                <a:endParaRPr lang="en-US" sz="6667" dirty="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grpSp>
      </p:grpSp>
      <p:sp>
        <p:nvSpPr>
          <p:cNvPr id="59" name="Rectangle 58"/>
          <p:cNvSpPr/>
          <p:nvPr/>
        </p:nvSpPr>
        <p:spPr>
          <a:xfrm>
            <a:off x="3308964" y="2658011"/>
            <a:ext cx="2538951" cy="1062484"/>
          </a:xfrm>
          <a:prstGeom prst="rect">
            <a:avLst/>
          </a:prstGeom>
          <a:solidFill>
            <a:schemeClr val="tx2"/>
          </a:solidFill>
          <a:ln w="63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spc="50" dirty="0"/>
              <a:t>SISTEMA MODULAR DE HARDWARE DE NI</a:t>
            </a:r>
          </a:p>
        </p:txBody>
      </p:sp>
      <p:sp>
        <p:nvSpPr>
          <p:cNvPr id="60" name="TextBox 59"/>
          <p:cNvSpPr txBox="1"/>
          <p:nvPr/>
        </p:nvSpPr>
        <p:spPr>
          <a:xfrm>
            <a:off x="0" y="895022"/>
            <a:ext cx="9144000" cy="338554"/>
          </a:xfrm>
          <a:prstGeom prst="rect">
            <a:avLst/>
          </a:prstGeom>
          <a:noFill/>
        </p:spPr>
        <p:txBody>
          <a:bodyPr wrap="square" rtlCol="0">
            <a:spAutoFit/>
          </a:bodyPr>
          <a:lstStyle/>
          <a:p>
            <a:pPr algn="ctr"/>
            <a:r>
              <a:rPr lang="en-US" sz="1600" spc="50" dirty="0">
                <a:solidFill>
                  <a:schemeClr val="bg2">
                    <a:lumMod val="25000"/>
                  </a:schemeClr>
                </a:solidFill>
              </a:rPr>
              <a:t>UNA PLATAFORMA COMUN PARA TODO</a:t>
            </a:r>
          </a:p>
        </p:txBody>
      </p:sp>
      <p:grpSp>
        <p:nvGrpSpPr>
          <p:cNvPr id="61" name="Group 60"/>
          <p:cNvGrpSpPr/>
          <p:nvPr/>
        </p:nvGrpSpPr>
        <p:grpSpPr>
          <a:xfrm>
            <a:off x="406285" y="1649039"/>
            <a:ext cx="8274650" cy="1967822"/>
            <a:chOff x="406285" y="1680357"/>
            <a:chExt cx="8274650" cy="1967822"/>
          </a:xfrm>
        </p:grpSpPr>
        <p:sp>
          <p:nvSpPr>
            <p:cNvPr id="62" name="TextBox 61"/>
            <p:cNvSpPr txBox="1"/>
            <p:nvPr/>
          </p:nvSpPr>
          <p:spPr>
            <a:xfrm>
              <a:off x="6368227" y="1680357"/>
              <a:ext cx="2312707" cy="677108"/>
            </a:xfrm>
            <a:prstGeom prst="rect">
              <a:avLst/>
            </a:prstGeom>
            <a:noFill/>
          </p:spPr>
          <p:txBody>
            <a:bodyPr wrap="square" rtlCol="0">
              <a:spAutoFit/>
            </a:bodyPr>
            <a:lstStyle/>
            <a:p>
              <a:r>
                <a:rPr lang="en-US" sz="1400" dirty="0">
                  <a:solidFill>
                    <a:schemeClr val="bg1"/>
                  </a:solidFill>
                </a:rPr>
                <a:t>Support </a:t>
              </a:r>
            </a:p>
            <a:p>
              <a:r>
                <a:rPr lang="en-US" sz="800" dirty="0">
                  <a:solidFill>
                    <a:schemeClr val="bg1"/>
                  </a:solidFill>
                </a:rPr>
                <a:t>700+ Field Engineers</a:t>
              </a:r>
            </a:p>
            <a:p>
              <a:r>
                <a:rPr lang="en-US" sz="800" dirty="0">
                  <a:solidFill>
                    <a:schemeClr val="bg1"/>
                  </a:solidFill>
                </a:rPr>
                <a:t>700+ Support Engineers</a:t>
              </a:r>
            </a:p>
            <a:p>
              <a:r>
                <a:rPr lang="en-US" sz="800" dirty="0">
                  <a:solidFill>
                    <a:schemeClr val="bg1"/>
                  </a:solidFill>
                </a:rPr>
                <a:t>50+ Worldwide Offices</a:t>
              </a:r>
            </a:p>
          </p:txBody>
        </p:sp>
        <p:sp>
          <p:nvSpPr>
            <p:cNvPr id="63" name="TextBox 62"/>
            <p:cNvSpPr txBox="1"/>
            <p:nvPr/>
          </p:nvSpPr>
          <p:spPr>
            <a:xfrm>
              <a:off x="6368228" y="3094181"/>
              <a:ext cx="2312707" cy="553998"/>
            </a:xfrm>
            <a:prstGeom prst="rect">
              <a:avLst/>
            </a:prstGeom>
            <a:noFill/>
          </p:spPr>
          <p:txBody>
            <a:bodyPr wrap="square" rtlCol="0">
              <a:spAutoFit/>
            </a:bodyPr>
            <a:lstStyle/>
            <a:p>
              <a:r>
                <a:rPr lang="en-US" sz="1400" dirty="0">
                  <a:solidFill>
                    <a:schemeClr val="bg1"/>
                  </a:solidFill>
                </a:rPr>
                <a:t>Open Connectivity</a:t>
              </a:r>
            </a:p>
            <a:p>
              <a:r>
                <a:rPr lang="en-US" sz="800" dirty="0">
                  <a:solidFill>
                    <a:schemeClr val="bg1"/>
                  </a:solidFill>
                </a:rPr>
                <a:t>10,000+ Instrument and Device Drivers</a:t>
              </a:r>
            </a:p>
            <a:p>
              <a:r>
                <a:rPr lang="en-US" sz="800" dirty="0">
                  <a:solidFill>
                    <a:schemeClr val="bg1"/>
                  </a:solidFill>
                </a:rPr>
                <a:t>1,000+ Sensor and Motor Drivers</a:t>
              </a:r>
            </a:p>
          </p:txBody>
        </p:sp>
        <p:sp>
          <p:nvSpPr>
            <p:cNvPr id="64" name="TextBox 63"/>
            <p:cNvSpPr txBox="1"/>
            <p:nvPr/>
          </p:nvSpPr>
          <p:spPr>
            <a:xfrm>
              <a:off x="6368227" y="2475144"/>
              <a:ext cx="2312707" cy="553998"/>
            </a:xfrm>
            <a:prstGeom prst="rect">
              <a:avLst/>
            </a:prstGeom>
            <a:noFill/>
          </p:spPr>
          <p:txBody>
            <a:bodyPr wrap="square" rtlCol="0">
              <a:spAutoFit/>
            </a:bodyPr>
            <a:lstStyle/>
            <a:p>
              <a:pPr lvl="0"/>
              <a:r>
                <a:rPr lang="en-US" sz="1400" dirty="0">
                  <a:solidFill>
                    <a:prstClr val="white"/>
                  </a:solidFill>
                </a:rPr>
                <a:t>Add-Ons</a:t>
              </a:r>
            </a:p>
            <a:p>
              <a:r>
                <a:rPr lang="en-US" sz="800" dirty="0">
                  <a:solidFill>
                    <a:prstClr val="white"/>
                  </a:solidFill>
                </a:rPr>
                <a:t>500+ Software Add-Ons</a:t>
              </a:r>
            </a:p>
            <a:p>
              <a:pPr lvl="0"/>
              <a:r>
                <a:rPr lang="en-US" sz="800" dirty="0">
                  <a:solidFill>
                    <a:prstClr val="white"/>
                  </a:solidFill>
                </a:rPr>
                <a:t>6M+ Tools Network Downloads</a:t>
              </a:r>
            </a:p>
          </p:txBody>
        </p:sp>
        <p:sp>
          <p:nvSpPr>
            <p:cNvPr id="65" name="TextBox 64"/>
            <p:cNvSpPr txBox="1"/>
            <p:nvPr/>
          </p:nvSpPr>
          <p:spPr>
            <a:xfrm>
              <a:off x="947712" y="1680357"/>
              <a:ext cx="1859280" cy="677108"/>
            </a:xfrm>
            <a:prstGeom prst="rect">
              <a:avLst/>
            </a:prstGeom>
            <a:noFill/>
          </p:spPr>
          <p:txBody>
            <a:bodyPr wrap="square" rtlCol="0">
              <a:spAutoFit/>
            </a:bodyPr>
            <a:lstStyle/>
            <a:p>
              <a:pPr algn="r"/>
              <a:r>
                <a:rPr lang="en-US" sz="1400" dirty="0">
                  <a:solidFill>
                    <a:schemeClr val="bg1"/>
                  </a:solidFill>
                </a:rPr>
                <a:t>Community</a:t>
              </a:r>
              <a:endParaRPr lang="en-US" sz="1000" dirty="0">
                <a:solidFill>
                  <a:schemeClr val="bg1"/>
                </a:solidFill>
              </a:endParaRPr>
            </a:p>
            <a:p>
              <a:pPr algn="r"/>
              <a:r>
                <a:rPr lang="en-US" sz="800" dirty="0">
                  <a:solidFill>
                    <a:schemeClr val="bg1"/>
                  </a:solidFill>
                </a:rPr>
                <a:t>300,000+ Online Members</a:t>
              </a:r>
            </a:p>
            <a:p>
              <a:pPr algn="r"/>
              <a:r>
                <a:rPr lang="en-US" sz="800" dirty="0">
                  <a:solidFill>
                    <a:schemeClr val="bg1"/>
                  </a:solidFill>
                </a:rPr>
                <a:t>450+ User Groups</a:t>
              </a:r>
            </a:p>
            <a:p>
              <a:pPr algn="r"/>
              <a:r>
                <a:rPr lang="en-US" sz="800" dirty="0">
                  <a:solidFill>
                    <a:schemeClr val="bg1"/>
                  </a:solidFill>
                </a:rPr>
                <a:t>9,000+ Code Examples</a:t>
              </a:r>
            </a:p>
          </p:txBody>
        </p:sp>
        <p:sp>
          <p:nvSpPr>
            <p:cNvPr id="66" name="Rectangle 65"/>
            <p:cNvSpPr/>
            <p:nvPr/>
          </p:nvSpPr>
          <p:spPr>
            <a:xfrm>
              <a:off x="524141" y="3094181"/>
              <a:ext cx="2282851" cy="553998"/>
            </a:xfrm>
            <a:prstGeom prst="rect">
              <a:avLst/>
            </a:prstGeom>
          </p:spPr>
          <p:txBody>
            <a:bodyPr wrap="square">
              <a:spAutoFit/>
            </a:bodyPr>
            <a:lstStyle/>
            <a:p>
              <a:pPr lvl="0" algn="r"/>
              <a:r>
                <a:rPr lang="en-US" sz="1400" dirty="0">
                  <a:solidFill>
                    <a:prstClr val="white"/>
                  </a:solidFill>
                </a:rPr>
                <a:t>Partners</a:t>
              </a:r>
            </a:p>
            <a:p>
              <a:pPr lvl="0" algn="r"/>
              <a:r>
                <a:rPr lang="en-US" sz="800" dirty="0">
                  <a:solidFill>
                    <a:prstClr val="white"/>
                  </a:solidFill>
                </a:rPr>
                <a:t>1,000+ Alliance Partner Companies</a:t>
              </a:r>
            </a:p>
            <a:p>
              <a:pPr lvl="0" algn="r"/>
              <a:r>
                <a:rPr lang="en-US" sz="800" dirty="0">
                  <a:solidFill>
                    <a:prstClr val="white"/>
                  </a:solidFill>
                </a:rPr>
                <a:t>Industry-Leading Technology Partners </a:t>
              </a:r>
            </a:p>
          </p:txBody>
        </p:sp>
        <p:sp>
          <p:nvSpPr>
            <p:cNvPr id="67" name="TextBox 66"/>
            <p:cNvSpPr txBox="1"/>
            <p:nvPr/>
          </p:nvSpPr>
          <p:spPr>
            <a:xfrm>
              <a:off x="406285" y="2475144"/>
              <a:ext cx="2400707" cy="430887"/>
            </a:xfrm>
            <a:prstGeom prst="rect">
              <a:avLst/>
            </a:prstGeom>
            <a:noFill/>
          </p:spPr>
          <p:txBody>
            <a:bodyPr wrap="square" rtlCol="0">
              <a:spAutoFit/>
            </a:bodyPr>
            <a:lstStyle/>
            <a:p>
              <a:pPr algn="r"/>
              <a:r>
                <a:rPr lang="en-US" sz="1400" dirty="0">
                  <a:solidFill>
                    <a:schemeClr val="bg1"/>
                  </a:solidFill>
                </a:rPr>
                <a:t>Academia</a:t>
              </a:r>
            </a:p>
            <a:p>
              <a:pPr algn="r"/>
              <a:r>
                <a:rPr lang="en-US" sz="800" dirty="0">
                  <a:solidFill>
                    <a:schemeClr val="bg1"/>
                  </a:solidFill>
                </a:rPr>
                <a:t>8,000+ Classrooms Worldwide</a:t>
              </a:r>
            </a:p>
          </p:txBody>
        </p:sp>
      </p:grpSp>
      <p:grpSp>
        <p:nvGrpSpPr>
          <p:cNvPr id="68" name="Group 67"/>
          <p:cNvGrpSpPr/>
          <p:nvPr/>
        </p:nvGrpSpPr>
        <p:grpSpPr>
          <a:xfrm>
            <a:off x="3035673" y="1578040"/>
            <a:ext cx="3084246" cy="2142398"/>
            <a:chOff x="3035673" y="1519983"/>
            <a:chExt cx="3084246" cy="2142398"/>
          </a:xfrm>
        </p:grpSpPr>
        <p:sp>
          <p:nvSpPr>
            <p:cNvPr id="69" name="Rectangle 68"/>
            <p:cNvSpPr/>
            <p:nvPr/>
          </p:nvSpPr>
          <p:spPr>
            <a:xfrm>
              <a:off x="3035673" y="1519983"/>
              <a:ext cx="261615" cy="2142398"/>
            </a:xfrm>
            <a:prstGeom prst="rect">
              <a:avLst/>
            </a:prstGeom>
            <a:solidFill>
              <a:srgbClr val="00B0F0"/>
            </a:solidFill>
            <a:ln w="12700">
              <a:noFill/>
            </a:ln>
            <a:effectLst/>
          </p:spPr>
          <p:style>
            <a:lnRef idx="1">
              <a:schemeClr val="accent1"/>
            </a:lnRef>
            <a:fillRef idx="3">
              <a:schemeClr val="accent1"/>
            </a:fillRef>
            <a:effectRef idx="2">
              <a:schemeClr val="accent1"/>
            </a:effectRef>
            <a:fontRef idx="minor">
              <a:schemeClr val="lt1"/>
            </a:fontRef>
          </p:style>
          <p:txBody>
            <a:bodyPr vert="vert270" lIns="0" rIns="0" rtlCol="0" anchor="ctr"/>
            <a:lstStyle/>
            <a:p>
              <a:pPr algn="ctr"/>
              <a:r>
                <a:rPr lang="en-US" sz="900" spc="50" dirty="0"/>
                <a:t>SOFTWARE DE 3os</a:t>
              </a:r>
            </a:p>
          </p:txBody>
        </p:sp>
        <p:sp>
          <p:nvSpPr>
            <p:cNvPr id="70" name="Rectangle 69"/>
            <p:cNvSpPr/>
            <p:nvPr/>
          </p:nvSpPr>
          <p:spPr>
            <a:xfrm rot="10800000">
              <a:off x="5858304" y="1519983"/>
              <a:ext cx="261615" cy="2142398"/>
            </a:xfrm>
            <a:prstGeom prst="rect">
              <a:avLst/>
            </a:prstGeom>
            <a:solidFill>
              <a:srgbClr val="0A60A3"/>
            </a:solidFill>
            <a:ln w="12700">
              <a:noFill/>
            </a:ln>
            <a:effectLst/>
          </p:spPr>
          <p:style>
            <a:lnRef idx="1">
              <a:schemeClr val="accent1"/>
            </a:lnRef>
            <a:fillRef idx="3">
              <a:schemeClr val="accent1"/>
            </a:fillRef>
            <a:effectRef idx="2">
              <a:schemeClr val="accent1"/>
            </a:effectRef>
            <a:fontRef idx="minor">
              <a:schemeClr val="lt1"/>
            </a:fontRef>
          </p:style>
          <p:txBody>
            <a:bodyPr vert="vert270" lIns="0" rIns="0" rtlCol="0" anchor="ctr"/>
            <a:lstStyle/>
            <a:p>
              <a:pPr algn="ctr"/>
              <a:r>
                <a:rPr lang="en-US" sz="900" spc="50" dirty="0"/>
                <a:t>HARDWARE DE 3os</a:t>
              </a:r>
            </a:p>
          </p:txBody>
        </p:sp>
      </p:grpSp>
      <p:sp>
        <p:nvSpPr>
          <p:cNvPr id="71" name="Rectangle 70"/>
          <p:cNvSpPr/>
          <p:nvPr/>
        </p:nvSpPr>
        <p:spPr>
          <a:xfrm>
            <a:off x="3308964" y="1578040"/>
            <a:ext cx="2538951" cy="1067883"/>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spc="50" dirty="0"/>
              <a:t>SOFTWARE DE DESARROLLO DE NI</a:t>
            </a:r>
          </a:p>
        </p:txBody>
      </p:sp>
      <p:grpSp>
        <p:nvGrpSpPr>
          <p:cNvPr id="2" name="Group 1"/>
          <p:cNvGrpSpPr/>
          <p:nvPr/>
        </p:nvGrpSpPr>
        <p:grpSpPr>
          <a:xfrm>
            <a:off x="50678" y="1574724"/>
            <a:ext cx="9049759" cy="2142398"/>
            <a:chOff x="50678" y="1574724"/>
            <a:chExt cx="9049759" cy="2142398"/>
          </a:xfrm>
        </p:grpSpPr>
        <p:sp>
          <p:nvSpPr>
            <p:cNvPr id="40" name="Rectangle 39"/>
            <p:cNvSpPr/>
            <p:nvPr/>
          </p:nvSpPr>
          <p:spPr>
            <a:xfrm rot="10800000">
              <a:off x="8838822" y="1574724"/>
              <a:ext cx="261615" cy="2142398"/>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vert="vert270" lIns="0" rIns="0" rtlCol="0" anchor="ctr"/>
            <a:lstStyle/>
            <a:p>
              <a:pPr algn="ctr"/>
              <a:r>
                <a:rPr lang="en-US" sz="900" spc="50" dirty="0"/>
                <a:t>ECOSISTEMA DE NI</a:t>
              </a:r>
            </a:p>
          </p:txBody>
        </p:sp>
        <p:sp>
          <p:nvSpPr>
            <p:cNvPr id="41" name="Rectangle 40"/>
            <p:cNvSpPr/>
            <p:nvPr/>
          </p:nvSpPr>
          <p:spPr>
            <a:xfrm>
              <a:off x="50678" y="1574724"/>
              <a:ext cx="261615" cy="2142398"/>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vert="vert270" lIns="0" rIns="0" rtlCol="0" anchor="ctr"/>
            <a:lstStyle/>
            <a:p>
              <a:pPr algn="ctr"/>
              <a:r>
                <a:rPr lang="en-US" sz="900" spc="50" dirty="0"/>
                <a:t>ECOSISTEMA DE NI</a:t>
              </a:r>
            </a:p>
          </p:txBody>
        </p:sp>
      </p:grpSp>
    </p:spTree>
    <p:extLst>
      <p:ext uri="{BB962C8B-B14F-4D97-AF65-F5344CB8AC3E}">
        <p14:creationId xmlns:p14="http://schemas.microsoft.com/office/powerpoint/2010/main" val="105068762"/>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par>
                                <p:cTn id="8" presetID="22" presetClass="entr" presetSubtype="8" repeatCount="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08C7-13C9-4F1B-8490-D1122B95FAF4}"/>
              </a:ext>
            </a:extLst>
          </p:cNvPr>
          <p:cNvSpPr>
            <a:spLocks noGrp="1"/>
          </p:cNvSpPr>
          <p:nvPr>
            <p:ph type="ctrTitle"/>
          </p:nvPr>
        </p:nvSpPr>
        <p:spPr>
          <a:xfrm>
            <a:off x="454026" y="383810"/>
            <a:ext cx="8235949" cy="718977"/>
          </a:xfrm>
        </p:spPr>
        <p:txBody>
          <a:bodyPr/>
          <a:lstStyle/>
          <a:p>
            <a:r>
              <a:rPr lang="en-US" sz="4400" dirty="0"/>
              <a:t>National Instruments</a:t>
            </a:r>
          </a:p>
        </p:txBody>
      </p:sp>
      <p:sp>
        <p:nvSpPr>
          <p:cNvPr id="3" name="Subtitle 2">
            <a:extLst>
              <a:ext uri="{FF2B5EF4-FFF2-40B4-BE49-F238E27FC236}">
                <a16:creationId xmlns:a16="http://schemas.microsoft.com/office/drawing/2014/main" id="{748EB3DF-A74D-433F-A7FB-96EA16D5229E}"/>
              </a:ext>
            </a:extLst>
          </p:cNvPr>
          <p:cNvSpPr>
            <a:spLocks noGrp="1"/>
          </p:cNvSpPr>
          <p:nvPr>
            <p:ph type="subTitle" idx="1"/>
          </p:nvPr>
        </p:nvSpPr>
        <p:spPr>
          <a:xfrm>
            <a:off x="454025" y="1081653"/>
            <a:ext cx="8235950" cy="568325"/>
          </a:xfrm>
        </p:spPr>
        <p:txBody>
          <a:bodyPr/>
          <a:lstStyle/>
          <a:p>
            <a:r>
              <a:rPr lang="en-US" dirty="0"/>
              <a:t>Helping Engineers Since 1976</a:t>
            </a:r>
          </a:p>
        </p:txBody>
      </p:sp>
      <p:sp>
        <p:nvSpPr>
          <p:cNvPr id="4" name="Text Placeholder 3">
            <a:extLst>
              <a:ext uri="{FF2B5EF4-FFF2-40B4-BE49-F238E27FC236}">
                <a16:creationId xmlns:a16="http://schemas.microsoft.com/office/drawing/2014/main" id="{5B9A657B-D9D3-4B0D-B54B-06C7846FBCF5}"/>
              </a:ext>
            </a:extLst>
          </p:cNvPr>
          <p:cNvSpPr>
            <a:spLocks noGrp="1"/>
          </p:cNvSpPr>
          <p:nvPr>
            <p:ph type="body" sz="quarter" idx="12"/>
          </p:nvPr>
        </p:nvSpPr>
        <p:spPr>
          <a:xfrm>
            <a:off x="454025" y="3473449"/>
            <a:ext cx="3203575" cy="311151"/>
          </a:xfrm>
        </p:spPr>
        <p:txBody>
          <a:bodyPr vert="horz" lIns="0" tIns="45717" rIns="0" bIns="45717" rtlCol="0" anchor="t">
            <a:noAutofit/>
          </a:bodyPr>
          <a:lstStyle/>
          <a:p>
            <a:r>
              <a:rPr lang="en-US" dirty="0"/>
              <a:t>Ing. Christian Soto</a:t>
            </a:r>
          </a:p>
        </p:txBody>
      </p:sp>
      <p:sp>
        <p:nvSpPr>
          <p:cNvPr id="5" name="Text Placeholder 4">
            <a:extLst>
              <a:ext uri="{FF2B5EF4-FFF2-40B4-BE49-F238E27FC236}">
                <a16:creationId xmlns:a16="http://schemas.microsoft.com/office/drawing/2014/main" id="{EF79358E-77D0-4B2E-9DE8-0A78AEE6C8B4}"/>
              </a:ext>
            </a:extLst>
          </p:cNvPr>
          <p:cNvSpPr>
            <a:spLocks noGrp="1"/>
          </p:cNvSpPr>
          <p:nvPr>
            <p:ph type="body" sz="quarter" idx="13"/>
          </p:nvPr>
        </p:nvSpPr>
        <p:spPr>
          <a:xfrm>
            <a:off x="454025" y="3784600"/>
            <a:ext cx="3203575" cy="347663"/>
          </a:xfrm>
        </p:spPr>
        <p:txBody>
          <a:bodyPr vert="horz" lIns="0" tIns="45717" rIns="0" bIns="45717" rtlCol="0" anchor="t">
            <a:noAutofit/>
          </a:bodyPr>
          <a:lstStyle/>
          <a:p>
            <a:r>
              <a:rPr lang="en-US" dirty="0"/>
              <a:t>National Instruments </a:t>
            </a:r>
          </a:p>
        </p:txBody>
      </p:sp>
      <p:sp>
        <p:nvSpPr>
          <p:cNvPr id="6" name="Title 1">
            <a:extLst>
              <a:ext uri="{FF2B5EF4-FFF2-40B4-BE49-F238E27FC236}">
                <a16:creationId xmlns:a16="http://schemas.microsoft.com/office/drawing/2014/main" id="{80C48DEF-68E9-425B-8450-4C6559C4CC7B}"/>
              </a:ext>
            </a:extLst>
          </p:cNvPr>
          <p:cNvSpPr txBox="1">
            <a:spLocks/>
          </p:cNvSpPr>
          <p:nvPr/>
        </p:nvSpPr>
        <p:spPr>
          <a:xfrm>
            <a:off x="1022555" y="1847661"/>
            <a:ext cx="7819820" cy="718977"/>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2800" b="0" i="0" kern="1000" spc="0" baseline="0">
                <a:solidFill>
                  <a:schemeClr val="bg1"/>
                </a:solidFill>
                <a:latin typeface="+mn-lt"/>
                <a:ea typeface="Arial" charset="0"/>
                <a:cs typeface="Arial" charset="0"/>
              </a:defRPr>
            </a:lvl1pPr>
          </a:lstStyle>
          <a:p>
            <a:r>
              <a:rPr lang="en-US" sz="3200" i="1" dirty="0" err="1"/>
              <a:t>Tecnolog</a:t>
            </a:r>
            <a:r>
              <a:rPr lang="es-AR" sz="3200" i="1" dirty="0" err="1"/>
              <a:t>ía</a:t>
            </a:r>
            <a:r>
              <a:rPr lang="es-AR" sz="3200" i="1" dirty="0"/>
              <a:t> Educativa </a:t>
            </a:r>
            <a:r>
              <a:rPr lang="es-AR" sz="3200" i="1" dirty="0" err="1"/>
              <a:t>sa</a:t>
            </a:r>
            <a:endParaRPr lang="en-US" sz="3600" i="1" dirty="0"/>
          </a:p>
        </p:txBody>
      </p:sp>
      <p:sp>
        <p:nvSpPr>
          <p:cNvPr id="7" name="Subtitle 2">
            <a:extLst>
              <a:ext uri="{FF2B5EF4-FFF2-40B4-BE49-F238E27FC236}">
                <a16:creationId xmlns:a16="http://schemas.microsoft.com/office/drawing/2014/main" id="{9279291C-50BE-4C17-84CF-A688A3570F1D}"/>
              </a:ext>
            </a:extLst>
          </p:cNvPr>
          <p:cNvSpPr txBox="1">
            <a:spLocks/>
          </p:cNvSpPr>
          <p:nvPr/>
        </p:nvSpPr>
        <p:spPr>
          <a:xfrm>
            <a:off x="606425" y="2545504"/>
            <a:ext cx="8235950" cy="568325"/>
          </a:xfrm>
          <a:prstGeom prst="rect">
            <a:avLst/>
          </a:prstGeom>
        </p:spPr>
        <p:txBody>
          <a:bodyPr vert="horz" lIns="0" tIns="45717" rIns="0" bIns="45717" rtlCol="0">
            <a:noAutofit/>
          </a:bodyPr>
          <a:lstStyle>
            <a:lvl1pPr marL="0" marR="0" indent="0" algn="ctr" defTabSz="914400" rtl="0" eaLnBrk="1" fontAlgn="auto" latinLnBrk="0" hangingPunct="1">
              <a:lnSpc>
                <a:spcPts val="1600"/>
              </a:lnSpc>
              <a:spcBef>
                <a:spcPts val="1000"/>
              </a:spcBef>
              <a:spcAft>
                <a:spcPts val="0"/>
              </a:spcAft>
              <a:buClrTx/>
              <a:buSzTx/>
              <a:buFont typeface="Arial"/>
              <a:buNone/>
              <a:tabLst/>
              <a:defRPr lang="en-US" sz="1800" b="0" i="0" kern="1200" baseline="0">
                <a:solidFill>
                  <a:schemeClr val="bg1"/>
                </a:solidFill>
                <a:latin typeface="+mn-lt"/>
                <a:ea typeface="Arial" charset="0"/>
                <a:cs typeface="Arial" charset="0"/>
              </a:defRPr>
            </a:lvl1pPr>
            <a:lvl2pPr marL="457200" indent="0" algn="ctr" defTabSz="914400" rtl="0" eaLnBrk="1" latinLnBrk="0" hangingPunct="1">
              <a:lnSpc>
                <a:spcPct val="90000"/>
              </a:lnSpc>
              <a:spcBef>
                <a:spcPts val="500"/>
              </a:spcBef>
              <a:buClr>
                <a:schemeClr val="bg2">
                  <a:lumMod val="50000"/>
                </a:schemeClr>
              </a:buClr>
              <a:buSzPct val="70000"/>
              <a:buFont typeface="Wingdings" charset="2"/>
              <a:buNone/>
              <a:defRPr lang="en-US" sz="2000" b="0" i="0" kern="1200" baseline="0">
                <a:solidFill>
                  <a:schemeClr val="bg2">
                    <a:lumMod val="25000"/>
                  </a:schemeClr>
                </a:solidFill>
                <a:latin typeface="+mn-lt"/>
                <a:ea typeface="+mn-ea"/>
                <a:cs typeface="Univers LT Std 45 Light"/>
              </a:defRPr>
            </a:lvl2pPr>
            <a:lvl3pPr marL="914400" indent="0" algn="ctr" defTabSz="914400" rtl="0" eaLnBrk="1" latinLnBrk="0" hangingPunct="1">
              <a:lnSpc>
                <a:spcPct val="90000"/>
              </a:lnSpc>
              <a:spcBef>
                <a:spcPts val="500"/>
              </a:spcBef>
              <a:buClr>
                <a:schemeClr val="bg2">
                  <a:lumMod val="50000"/>
                </a:schemeClr>
              </a:buClr>
              <a:buSzPct val="70000"/>
              <a:buFont typeface="Wingdings" charset="2"/>
              <a:buNone/>
              <a:defRPr lang="en-US" sz="1800" b="0" i="0" kern="1200" baseline="0">
                <a:solidFill>
                  <a:schemeClr val="bg2">
                    <a:lumMod val="25000"/>
                  </a:schemeClr>
                </a:solidFill>
                <a:latin typeface="+mn-lt"/>
                <a:ea typeface="+mn-ea"/>
                <a:cs typeface="Univers LT Std 45 Light"/>
              </a:defRPr>
            </a:lvl3pPr>
            <a:lvl4pPr marL="1371600" indent="0" algn="ctr" defTabSz="914400" rtl="0" eaLnBrk="1" latinLnBrk="0" hangingPunct="1">
              <a:lnSpc>
                <a:spcPct val="90000"/>
              </a:lnSpc>
              <a:spcBef>
                <a:spcPts val="500"/>
              </a:spcBef>
              <a:buClr>
                <a:schemeClr val="bg2">
                  <a:lumMod val="50000"/>
                </a:schemeClr>
              </a:buClr>
              <a:buSzPct val="70000"/>
              <a:buFont typeface="Wingdings" charset="2"/>
              <a:buNone/>
              <a:defRPr lang="en-US" sz="1600" b="0" i="0" kern="1200" baseline="0">
                <a:solidFill>
                  <a:schemeClr val="bg2">
                    <a:lumMod val="25000"/>
                  </a:schemeClr>
                </a:solidFill>
                <a:latin typeface="+mn-lt"/>
                <a:ea typeface="+mn-ea"/>
                <a:cs typeface="Univers LT Std 45 Light"/>
              </a:defRPr>
            </a:lvl4pPr>
            <a:lvl5pPr marL="1828800" indent="0" algn="ctr" defTabSz="914400" rtl="0" eaLnBrk="1" latinLnBrk="0" hangingPunct="1">
              <a:lnSpc>
                <a:spcPct val="90000"/>
              </a:lnSpc>
              <a:spcBef>
                <a:spcPts val="500"/>
              </a:spcBef>
              <a:buFont typeface="Arial"/>
              <a:buNone/>
              <a:defRPr sz="1600" b="0" i="0" kern="1200" baseline="0">
                <a:solidFill>
                  <a:schemeClr val="bg2">
                    <a:lumMod val="25000"/>
                  </a:schemeClr>
                </a:solidFill>
                <a:latin typeface="Helvetica Neue Light" charset="0"/>
                <a:ea typeface="Helvetica Neue Light" charset="0"/>
                <a:cs typeface="Helvetica Neue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s-AR" sz="1400" dirty="0"/>
              <a:t>Asistiendo al sistema educativo argentino desde 1996</a:t>
            </a:r>
          </a:p>
        </p:txBody>
      </p:sp>
      <p:sp>
        <p:nvSpPr>
          <p:cNvPr id="8" name="Text Placeholder 3">
            <a:extLst>
              <a:ext uri="{FF2B5EF4-FFF2-40B4-BE49-F238E27FC236}">
                <a16:creationId xmlns:a16="http://schemas.microsoft.com/office/drawing/2014/main" id="{A0F322B5-DD39-4063-972E-1FB7769D9566}"/>
              </a:ext>
            </a:extLst>
          </p:cNvPr>
          <p:cNvSpPr txBox="1">
            <a:spLocks/>
          </p:cNvSpPr>
          <p:nvPr/>
        </p:nvSpPr>
        <p:spPr>
          <a:xfrm>
            <a:off x="4997956" y="3469437"/>
            <a:ext cx="3203575" cy="311151"/>
          </a:xfrm>
          <a:prstGeom prst="rect">
            <a:avLst/>
          </a:prstGeom>
        </p:spPr>
        <p:txBody>
          <a:bodyPr vert="horz" lIns="0" tIns="45717" rIns="0" bIns="45717" rtlCol="0" anchor="t">
            <a:noAutofit/>
          </a:bodyPr>
          <a:lstStyle>
            <a:lvl1pPr marL="0" marR="0" indent="0" algn="ctr" defTabSz="914400" rtl="0" eaLnBrk="1" fontAlgn="auto" latinLnBrk="0" hangingPunct="1">
              <a:lnSpc>
                <a:spcPct val="100000"/>
              </a:lnSpc>
              <a:spcBef>
                <a:spcPts val="400"/>
              </a:spcBef>
              <a:spcAft>
                <a:spcPts val="600"/>
              </a:spcAft>
              <a:buClr>
                <a:schemeClr val="bg2">
                  <a:lumMod val="50000"/>
                </a:schemeClr>
              </a:buClr>
              <a:buSzPct val="70000"/>
              <a:buFont typeface="Wingdings" charset="2"/>
              <a:buNone/>
              <a:tabLst>
                <a:tab pos="182563" algn="l"/>
                <a:tab pos="3708400" algn="l"/>
              </a:tabLst>
              <a:defRPr lang="en-US" sz="1600" b="0" i="0" kern="1200" baseline="0">
                <a:solidFill>
                  <a:schemeClr val="bg2">
                    <a:lumMod val="50000"/>
                  </a:schemeClr>
                </a:solidFill>
                <a:latin typeface="+mn-lt"/>
                <a:ea typeface="Arial" charset="0"/>
                <a:cs typeface="Arial" charset="0"/>
              </a:defRPr>
            </a:lvl1pPr>
            <a:lvl2pPr marL="45720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600" b="0" i="0" kern="1200" baseline="0" dirty="0" smtClean="0">
                <a:solidFill>
                  <a:schemeClr val="bg2">
                    <a:lumMod val="25000"/>
                  </a:schemeClr>
                </a:solidFill>
                <a:latin typeface="+mn-lt"/>
                <a:ea typeface="+mn-ea"/>
                <a:cs typeface="Univers LT Std 45 Light"/>
              </a:defRPr>
            </a:lvl2pPr>
            <a:lvl3pPr marL="73152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400" b="0" i="0" kern="1200" baseline="0" dirty="0" smtClean="0">
                <a:solidFill>
                  <a:schemeClr val="bg2">
                    <a:lumMod val="25000"/>
                  </a:schemeClr>
                </a:solidFill>
                <a:latin typeface="+mn-lt"/>
                <a:ea typeface="+mn-ea"/>
                <a:cs typeface="Univers LT Std 45 Light"/>
              </a:defRPr>
            </a:lvl3pPr>
            <a:lvl4pPr marL="91440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200" b="0" i="0" kern="1200" baseline="0" dirty="0" smtClean="0">
                <a:solidFill>
                  <a:schemeClr val="bg2">
                    <a:lumMod val="25000"/>
                  </a:schemeClr>
                </a:solidFill>
                <a:latin typeface="+mn-lt"/>
                <a:ea typeface="+mn-ea"/>
                <a:cs typeface="Univers LT Std 45 Light"/>
              </a:defRPr>
            </a:lvl4pPr>
            <a:lvl5pPr marL="1828800" indent="0" algn="l" defTabSz="914400" rtl="0" eaLnBrk="1" latinLnBrk="0" hangingPunct="1">
              <a:lnSpc>
                <a:spcPct val="90000"/>
              </a:lnSpc>
              <a:spcBef>
                <a:spcPts val="500"/>
              </a:spcBef>
              <a:buFont typeface="Arial"/>
              <a:buNone/>
              <a:defRPr sz="1600" b="0" i="0" kern="1200" baseline="0">
                <a:solidFill>
                  <a:schemeClr val="bg2">
                    <a:lumMod val="25000"/>
                  </a:schemeClr>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AR" dirty="0"/>
              <a:t>Ing. Sergio San Román</a:t>
            </a:r>
          </a:p>
        </p:txBody>
      </p:sp>
      <p:sp>
        <p:nvSpPr>
          <p:cNvPr id="9" name="Text Placeholder 4">
            <a:extLst>
              <a:ext uri="{FF2B5EF4-FFF2-40B4-BE49-F238E27FC236}">
                <a16:creationId xmlns:a16="http://schemas.microsoft.com/office/drawing/2014/main" id="{CCA58C9F-B4B9-4216-B541-04EE7AAC4539}"/>
              </a:ext>
            </a:extLst>
          </p:cNvPr>
          <p:cNvSpPr txBox="1">
            <a:spLocks/>
          </p:cNvSpPr>
          <p:nvPr/>
        </p:nvSpPr>
        <p:spPr>
          <a:xfrm>
            <a:off x="4997956" y="3780588"/>
            <a:ext cx="3203575" cy="347663"/>
          </a:xfrm>
          <a:prstGeom prst="rect">
            <a:avLst/>
          </a:prstGeom>
        </p:spPr>
        <p:txBody>
          <a:bodyPr vert="horz" lIns="0" tIns="45717" rIns="0" bIns="45717" rtlCol="0" anchor="t">
            <a:noAutofit/>
          </a:bodyPr>
          <a:lstStyle>
            <a:lvl1pPr marL="0" marR="0" indent="0" algn="ctr" defTabSz="914400" rtl="0" eaLnBrk="1" fontAlgn="auto" latinLnBrk="0" hangingPunct="1">
              <a:lnSpc>
                <a:spcPct val="100000"/>
              </a:lnSpc>
              <a:spcBef>
                <a:spcPts val="400"/>
              </a:spcBef>
              <a:spcAft>
                <a:spcPts val="600"/>
              </a:spcAft>
              <a:buClr>
                <a:schemeClr val="bg2">
                  <a:lumMod val="50000"/>
                </a:schemeClr>
              </a:buClr>
              <a:buSzPct val="70000"/>
              <a:buFont typeface="Wingdings" charset="2"/>
              <a:buNone/>
              <a:tabLst>
                <a:tab pos="182880" algn="l"/>
              </a:tabLst>
              <a:defRPr lang="en-US" sz="1400" b="0" i="0" kern="1200" baseline="0">
                <a:solidFill>
                  <a:schemeClr val="bg2">
                    <a:lumMod val="50000"/>
                  </a:schemeClr>
                </a:solidFill>
                <a:latin typeface="+mn-lt"/>
                <a:ea typeface="Arial" charset="0"/>
                <a:cs typeface="Arial" charset="0"/>
              </a:defRPr>
            </a:lvl1pPr>
            <a:lvl2pPr marL="45720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600" b="0" i="0" kern="1200" baseline="0" dirty="0" smtClean="0">
                <a:solidFill>
                  <a:schemeClr val="bg2">
                    <a:lumMod val="25000"/>
                  </a:schemeClr>
                </a:solidFill>
                <a:latin typeface="+mn-lt"/>
                <a:ea typeface="+mn-ea"/>
                <a:cs typeface="Univers LT Std 45 Light"/>
              </a:defRPr>
            </a:lvl2pPr>
            <a:lvl3pPr marL="73152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400" b="0" i="0" kern="1200" baseline="0" dirty="0" smtClean="0">
                <a:solidFill>
                  <a:schemeClr val="bg2">
                    <a:lumMod val="25000"/>
                  </a:schemeClr>
                </a:solidFill>
                <a:latin typeface="+mn-lt"/>
                <a:ea typeface="+mn-ea"/>
                <a:cs typeface="Univers LT Std 45 Light"/>
              </a:defRPr>
            </a:lvl3pPr>
            <a:lvl4pPr marL="914400" indent="-182880" algn="l" defTabSz="914400" rtl="0" eaLnBrk="1" latinLnBrk="0" hangingPunct="1">
              <a:lnSpc>
                <a:spcPct val="90000"/>
              </a:lnSpc>
              <a:spcBef>
                <a:spcPts val="500"/>
              </a:spcBef>
              <a:buClr>
                <a:schemeClr val="bg2">
                  <a:lumMod val="50000"/>
                </a:schemeClr>
              </a:buClr>
              <a:buSzPct val="70000"/>
              <a:buFont typeface="Wingdings" charset="2"/>
              <a:buChar char="§"/>
              <a:defRPr lang="en-US" sz="1200" b="0" i="0" kern="1200" baseline="0" dirty="0" smtClean="0">
                <a:solidFill>
                  <a:schemeClr val="bg2">
                    <a:lumMod val="25000"/>
                  </a:schemeClr>
                </a:solidFill>
                <a:latin typeface="+mn-lt"/>
                <a:ea typeface="+mn-ea"/>
                <a:cs typeface="Univers LT Std 45 Light"/>
              </a:defRPr>
            </a:lvl4pPr>
            <a:lvl5pPr marL="1828800" indent="0" algn="l" defTabSz="914400" rtl="0" eaLnBrk="1" latinLnBrk="0" hangingPunct="1">
              <a:lnSpc>
                <a:spcPct val="90000"/>
              </a:lnSpc>
              <a:spcBef>
                <a:spcPts val="500"/>
              </a:spcBef>
              <a:buFont typeface="Arial"/>
              <a:buNone/>
              <a:defRPr sz="1600" b="0" i="0" kern="1200" baseline="0">
                <a:solidFill>
                  <a:schemeClr val="bg2">
                    <a:lumMod val="25000"/>
                  </a:schemeClr>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AR" dirty="0"/>
              <a:t>Tecnología Educativa </a:t>
            </a:r>
            <a:r>
              <a:rPr lang="es-AR" dirty="0" err="1"/>
              <a:t>sa</a:t>
            </a:r>
            <a:r>
              <a:rPr lang="es-AR" dirty="0"/>
              <a:t> </a:t>
            </a:r>
          </a:p>
        </p:txBody>
      </p:sp>
      <p:pic>
        <p:nvPicPr>
          <p:cNvPr id="11" name="Gráfico 10">
            <a:extLst>
              <a:ext uri="{FF2B5EF4-FFF2-40B4-BE49-F238E27FC236}">
                <a16:creationId xmlns:a16="http://schemas.microsoft.com/office/drawing/2014/main" id="{E720E03B-5333-42CE-806C-DF05399F5D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5812" y="2009598"/>
            <a:ext cx="447675" cy="447675"/>
          </a:xfrm>
          <a:prstGeom prst="rect">
            <a:avLst/>
          </a:prstGeom>
        </p:spPr>
      </p:pic>
    </p:spTree>
    <p:extLst>
      <p:ext uri="{BB962C8B-B14F-4D97-AF65-F5344CB8AC3E}">
        <p14:creationId xmlns:p14="http://schemas.microsoft.com/office/powerpoint/2010/main" val="3192324659"/>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6935" r="4524" b="40979"/>
          <a:stretch/>
        </p:blipFill>
        <p:spPr>
          <a:xfrm>
            <a:off x="0" y="0"/>
            <a:ext cx="9144000" cy="3021496"/>
          </a:xfrm>
          <a:prstGeom prst="rect">
            <a:avLst/>
          </a:prstGeom>
        </p:spPr>
      </p:pic>
      <p:grpSp>
        <p:nvGrpSpPr>
          <p:cNvPr id="5" name="Group 4"/>
          <p:cNvGrpSpPr/>
          <p:nvPr/>
        </p:nvGrpSpPr>
        <p:grpSpPr>
          <a:xfrm>
            <a:off x="0" y="533884"/>
            <a:ext cx="6496836" cy="417211"/>
            <a:chOff x="0" y="533884"/>
            <a:chExt cx="4920712" cy="417211"/>
          </a:xfrm>
        </p:grpSpPr>
        <p:sp>
          <p:nvSpPr>
            <p:cNvPr id="3" name="Rounded Rectangle 2"/>
            <p:cNvSpPr/>
            <p:nvPr/>
          </p:nvSpPr>
          <p:spPr>
            <a:xfrm>
              <a:off x="0" y="533884"/>
              <a:ext cx="4920712" cy="417211"/>
            </a:xfrm>
            <a:prstGeom prst="roundRect">
              <a:avLst>
                <a:gd name="adj" fmla="val 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2" name="Rectangle 1"/>
            <p:cNvSpPr/>
            <p:nvPr/>
          </p:nvSpPr>
          <p:spPr>
            <a:xfrm>
              <a:off x="303922" y="557535"/>
              <a:ext cx="4485054" cy="380354"/>
            </a:xfrm>
            <a:prstGeom prst="rect">
              <a:avLst/>
            </a:prstGeom>
          </p:spPr>
          <p:txBody>
            <a:bodyPr wrap="square" lIns="0" rIns="0">
              <a:noAutofit/>
            </a:bodyPr>
            <a:lstStyle/>
            <a:p>
              <a:r>
                <a:rPr lang="en-US" sz="1600" dirty="0">
                  <a:solidFill>
                    <a:schemeClr val="bg1"/>
                  </a:solidFill>
                </a:rPr>
                <a:t>Un software </a:t>
              </a:r>
              <a:r>
                <a:rPr lang="en-US" sz="1600" b="1" dirty="0">
                  <a:solidFill>
                    <a:schemeClr val="bg1"/>
                  </a:solidFill>
                </a:rPr>
                <a:t>flexible</a:t>
              </a:r>
              <a:r>
                <a:rPr lang="en-US" sz="1600" dirty="0">
                  <a:solidFill>
                    <a:schemeClr val="bg1"/>
                  </a:solidFill>
                </a:rPr>
                <a:t> es una </a:t>
              </a:r>
              <a:r>
                <a:rPr lang="en-US" sz="1600" b="1" dirty="0" err="1">
                  <a:solidFill>
                    <a:schemeClr val="bg1"/>
                  </a:solidFill>
                </a:rPr>
                <a:t>buena</a:t>
              </a:r>
              <a:r>
                <a:rPr lang="en-US" sz="1600" b="1" dirty="0">
                  <a:solidFill>
                    <a:schemeClr val="bg1"/>
                  </a:solidFill>
                </a:rPr>
                <a:t> </a:t>
              </a:r>
              <a:r>
                <a:rPr lang="en-US" sz="1600" b="1" dirty="0" err="1">
                  <a:solidFill>
                    <a:schemeClr val="bg1"/>
                  </a:solidFill>
                </a:rPr>
                <a:t>inversión</a:t>
              </a:r>
              <a:endParaRPr lang="en-US" sz="1600" b="1" dirty="0">
                <a:solidFill>
                  <a:schemeClr val="bg1"/>
                </a:solidFill>
              </a:endParaRPr>
            </a:p>
          </p:txBody>
        </p:sp>
      </p:grpSp>
      <p:grpSp>
        <p:nvGrpSpPr>
          <p:cNvPr id="27" name="Group 26"/>
          <p:cNvGrpSpPr/>
          <p:nvPr/>
        </p:nvGrpSpPr>
        <p:grpSpPr>
          <a:xfrm>
            <a:off x="273710" y="4182672"/>
            <a:ext cx="8621435" cy="439838"/>
            <a:chOff x="273710" y="4044087"/>
            <a:chExt cx="8621435" cy="439838"/>
          </a:xfrm>
        </p:grpSpPr>
        <p:sp>
          <p:nvSpPr>
            <p:cNvPr id="31" name="TextBox 30"/>
            <p:cNvSpPr txBox="1"/>
            <p:nvPr/>
          </p:nvSpPr>
          <p:spPr>
            <a:xfrm>
              <a:off x="273710" y="4044087"/>
              <a:ext cx="2037145" cy="439838"/>
            </a:xfrm>
            <a:prstGeom prst="rect">
              <a:avLst/>
            </a:prstGeom>
            <a:noFill/>
          </p:spPr>
          <p:txBody>
            <a:bodyPr wrap="none" lIns="0" rIns="0" rtlCol="0">
              <a:noAutofit/>
            </a:bodyPr>
            <a:lstStyle/>
            <a:p>
              <a:pPr algn="ctr"/>
              <a:r>
                <a:rPr lang="en-US" sz="1100" dirty="0">
                  <a:solidFill>
                    <a:schemeClr val="bg1"/>
                  </a:solidFill>
                </a:rPr>
                <a:t>Multisim</a:t>
              </a:r>
              <a:endParaRPr lang="en-US" sz="1100" dirty="0">
                <a:solidFill>
                  <a:schemeClr val="bg1">
                    <a:lumMod val="85000"/>
                  </a:schemeClr>
                </a:solidFill>
              </a:endParaRPr>
            </a:p>
          </p:txBody>
        </p:sp>
        <p:sp>
          <p:nvSpPr>
            <p:cNvPr id="33" name="TextBox 32"/>
            <p:cNvSpPr txBox="1"/>
            <p:nvPr/>
          </p:nvSpPr>
          <p:spPr>
            <a:xfrm>
              <a:off x="2464604" y="4044087"/>
              <a:ext cx="2037145" cy="439838"/>
            </a:xfrm>
            <a:prstGeom prst="rect">
              <a:avLst/>
            </a:prstGeom>
            <a:noFill/>
          </p:spPr>
          <p:txBody>
            <a:bodyPr wrap="none" lIns="0" rIns="0" rtlCol="0">
              <a:noAutofit/>
            </a:bodyPr>
            <a:lstStyle/>
            <a:p>
              <a:pPr algn="ctr"/>
              <a:r>
                <a:rPr lang="en-US" sz="1100" dirty="0">
                  <a:solidFill>
                    <a:schemeClr val="bg1"/>
                  </a:solidFill>
                </a:rPr>
                <a:t>LabWindows</a:t>
              </a:r>
              <a:r>
                <a:rPr lang="en-US" sz="1100" baseline="30000" dirty="0">
                  <a:solidFill>
                    <a:schemeClr val="bg1"/>
                  </a:solidFill>
                </a:rPr>
                <a:t>™</a:t>
              </a:r>
              <a:r>
                <a:rPr lang="en-US" sz="1100" dirty="0">
                  <a:solidFill>
                    <a:schemeClr val="bg1"/>
                  </a:solidFill>
                </a:rPr>
                <a:t>/CVI</a:t>
              </a:r>
              <a:endParaRPr lang="en-US" sz="1100" dirty="0">
                <a:solidFill>
                  <a:schemeClr val="bg1">
                    <a:lumMod val="85000"/>
                  </a:schemeClr>
                </a:solidFill>
              </a:endParaRPr>
            </a:p>
          </p:txBody>
        </p:sp>
        <p:sp>
          <p:nvSpPr>
            <p:cNvPr id="40" name="TextBox 39"/>
            <p:cNvSpPr txBox="1"/>
            <p:nvPr/>
          </p:nvSpPr>
          <p:spPr>
            <a:xfrm>
              <a:off x="4655498" y="4044087"/>
              <a:ext cx="2037145" cy="439838"/>
            </a:xfrm>
            <a:prstGeom prst="rect">
              <a:avLst/>
            </a:prstGeom>
            <a:noFill/>
          </p:spPr>
          <p:txBody>
            <a:bodyPr wrap="none" lIns="0" rIns="0" rtlCol="0">
              <a:noAutofit/>
            </a:bodyPr>
            <a:lstStyle/>
            <a:p>
              <a:pPr algn="ctr"/>
              <a:r>
                <a:rPr lang="en-US" sz="1100" dirty="0">
                  <a:solidFill>
                    <a:schemeClr val="bg1"/>
                  </a:solidFill>
                </a:rPr>
                <a:t>Measurement Studio</a:t>
              </a:r>
              <a:endParaRPr lang="en-US" sz="1100" dirty="0">
                <a:solidFill>
                  <a:schemeClr val="bg1">
                    <a:lumMod val="85000"/>
                  </a:schemeClr>
                </a:solidFill>
              </a:endParaRPr>
            </a:p>
          </p:txBody>
        </p:sp>
        <p:sp>
          <p:nvSpPr>
            <p:cNvPr id="42" name="TextBox 41"/>
            <p:cNvSpPr txBox="1"/>
            <p:nvPr/>
          </p:nvSpPr>
          <p:spPr>
            <a:xfrm>
              <a:off x="6858000" y="4044087"/>
              <a:ext cx="2037145" cy="439838"/>
            </a:xfrm>
            <a:prstGeom prst="rect">
              <a:avLst/>
            </a:prstGeom>
            <a:noFill/>
          </p:spPr>
          <p:txBody>
            <a:bodyPr wrap="none" lIns="0" rIns="0" rtlCol="0">
              <a:noAutofit/>
            </a:bodyPr>
            <a:lstStyle/>
            <a:p>
              <a:pPr algn="ctr"/>
              <a:r>
                <a:rPr lang="en-US" sz="1100" dirty="0">
                  <a:solidFill>
                    <a:schemeClr val="bg1"/>
                  </a:solidFill>
                </a:rPr>
                <a:t>Third-Party Software</a:t>
              </a:r>
              <a:endParaRPr lang="en-US" sz="1100" dirty="0">
                <a:solidFill>
                  <a:schemeClr val="bg1">
                    <a:lumMod val="85000"/>
                  </a:schemeClr>
                </a:solidFill>
              </a:endParaRPr>
            </a:p>
          </p:txBody>
        </p:sp>
      </p:grpSp>
      <p:grpSp>
        <p:nvGrpSpPr>
          <p:cNvPr id="43" name="Group 42"/>
          <p:cNvGrpSpPr/>
          <p:nvPr/>
        </p:nvGrpSpPr>
        <p:grpSpPr>
          <a:xfrm>
            <a:off x="434618" y="3737544"/>
            <a:ext cx="8460527" cy="443104"/>
            <a:chOff x="434618" y="3552114"/>
            <a:chExt cx="8460527" cy="443104"/>
          </a:xfrm>
        </p:grpSpPr>
        <p:sp>
          <p:nvSpPr>
            <p:cNvPr id="44" name="TextBox 43"/>
            <p:cNvSpPr txBox="1"/>
            <p:nvPr/>
          </p:nvSpPr>
          <p:spPr>
            <a:xfrm>
              <a:off x="434618" y="3552114"/>
              <a:ext cx="1715328" cy="439838"/>
            </a:xfrm>
            <a:prstGeom prst="rect">
              <a:avLst/>
            </a:prstGeom>
            <a:noFill/>
          </p:spPr>
          <p:txBody>
            <a:bodyPr wrap="none" lIns="0" rIns="0" rtlCol="0">
              <a:noAutofit/>
            </a:bodyPr>
            <a:lstStyle/>
            <a:p>
              <a:pPr algn="ctr"/>
              <a:r>
                <a:rPr lang="en-US" sz="1100" dirty="0">
                  <a:solidFill>
                    <a:schemeClr val="bg1"/>
                  </a:solidFill>
                </a:rPr>
                <a:t>TestStand</a:t>
              </a:r>
              <a:endParaRPr lang="en-US" sz="1100" dirty="0">
                <a:solidFill>
                  <a:schemeClr val="bg1">
                    <a:lumMod val="85000"/>
                  </a:schemeClr>
                </a:solidFill>
              </a:endParaRPr>
            </a:p>
          </p:txBody>
        </p:sp>
        <p:sp>
          <p:nvSpPr>
            <p:cNvPr id="45" name="TextBox 44"/>
            <p:cNvSpPr txBox="1"/>
            <p:nvPr/>
          </p:nvSpPr>
          <p:spPr>
            <a:xfrm>
              <a:off x="4654296" y="3555380"/>
              <a:ext cx="1842540" cy="439838"/>
            </a:xfrm>
            <a:prstGeom prst="rect">
              <a:avLst/>
            </a:prstGeom>
            <a:noFill/>
          </p:spPr>
          <p:txBody>
            <a:bodyPr wrap="none" lIns="0" rIns="0" rtlCol="0">
              <a:noAutofit/>
            </a:bodyPr>
            <a:lstStyle/>
            <a:p>
              <a:pPr algn="ctr"/>
              <a:r>
                <a:rPr lang="en-US" sz="1100" dirty="0">
                  <a:solidFill>
                    <a:schemeClr val="bg1"/>
                  </a:solidFill>
                </a:rPr>
                <a:t>DIAdem</a:t>
              </a:r>
              <a:endParaRPr lang="en-US" sz="1100" dirty="0">
                <a:solidFill>
                  <a:schemeClr val="bg1">
                    <a:lumMod val="85000"/>
                  </a:schemeClr>
                </a:solidFill>
              </a:endParaRPr>
            </a:p>
          </p:txBody>
        </p:sp>
        <p:sp>
          <p:nvSpPr>
            <p:cNvPr id="46" name="TextBox 45"/>
            <p:cNvSpPr txBox="1"/>
            <p:nvPr/>
          </p:nvSpPr>
          <p:spPr>
            <a:xfrm>
              <a:off x="6858000" y="3555380"/>
              <a:ext cx="2037145" cy="439838"/>
            </a:xfrm>
            <a:prstGeom prst="rect">
              <a:avLst/>
            </a:prstGeom>
            <a:noFill/>
          </p:spPr>
          <p:txBody>
            <a:bodyPr wrap="none" lIns="0" rIns="0" rtlCol="0">
              <a:noAutofit/>
            </a:bodyPr>
            <a:lstStyle/>
            <a:p>
              <a:pPr algn="ctr"/>
              <a:r>
                <a:rPr lang="en-US" sz="1100" dirty="0">
                  <a:solidFill>
                    <a:schemeClr val="bg1"/>
                  </a:solidFill>
                </a:rPr>
                <a:t>NI InsightCM</a:t>
              </a:r>
              <a:r>
                <a:rPr lang="en-US" sz="1100" baseline="30000" dirty="0">
                  <a:solidFill>
                    <a:schemeClr val="bg1"/>
                  </a:solidFill>
                </a:rPr>
                <a:t>™</a:t>
              </a:r>
              <a:r>
                <a:rPr lang="en-US" sz="1100" dirty="0">
                  <a:solidFill>
                    <a:schemeClr val="bg1"/>
                  </a:solidFill>
                </a:rPr>
                <a:t> Enterprise</a:t>
              </a:r>
              <a:endParaRPr lang="en-US" sz="1100" dirty="0">
                <a:solidFill>
                  <a:schemeClr val="bg1">
                    <a:lumMod val="85000"/>
                  </a:schemeClr>
                </a:solidFill>
              </a:endParaRPr>
            </a:p>
          </p:txBody>
        </p:sp>
        <p:sp>
          <p:nvSpPr>
            <p:cNvPr id="47" name="TextBox 46"/>
            <p:cNvSpPr txBox="1"/>
            <p:nvPr/>
          </p:nvSpPr>
          <p:spPr>
            <a:xfrm>
              <a:off x="2468880" y="3555380"/>
              <a:ext cx="2037145" cy="439838"/>
            </a:xfrm>
            <a:prstGeom prst="rect">
              <a:avLst/>
            </a:prstGeom>
            <a:noFill/>
          </p:spPr>
          <p:txBody>
            <a:bodyPr wrap="none" lIns="0" rIns="0" rtlCol="0">
              <a:noAutofit/>
            </a:bodyPr>
            <a:lstStyle/>
            <a:p>
              <a:pPr algn="ctr"/>
              <a:r>
                <a:rPr lang="en-US" sz="1100" dirty="0">
                  <a:solidFill>
                    <a:schemeClr val="bg1"/>
                  </a:solidFill>
                </a:rPr>
                <a:t>VeriStand</a:t>
              </a:r>
              <a:endParaRPr lang="en-US" sz="1100" dirty="0">
                <a:solidFill>
                  <a:schemeClr val="bg1">
                    <a:lumMod val="85000"/>
                  </a:schemeClr>
                </a:solidFill>
              </a:endParaRPr>
            </a:p>
          </p:txBody>
        </p:sp>
      </p:grpSp>
      <p:sp>
        <p:nvSpPr>
          <p:cNvPr id="6" name="TextBox 5"/>
          <p:cNvSpPr txBox="1"/>
          <p:nvPr/>
        </p:nvSpPr>
        <p:spPr>
          <a:xfrm>
            <a:off x="4137660" y="4903470"/>
            <a:ext cx="5337810" cy="148590"/>
          </a:xfrm>
          <a:prstGeom prst="rect">
            <a:avLst/>
          </a:prstGeom>
          <a:noFill/>
        </p:spPr>
        <p:txBody>
          <a:bodyPr wrap="square" lIns="0" rIns="0" rtlCol="0">
            <a:noAutofit/>
          </a:bodyPr>
          <a:lstStyle/>
          <a:p>
            <a:r>
              <a:rPr lang="en-US" sz="500" dirty="0">
                <a:solidFill>
                  <a:schemeClr val="bg1"/>
                </a:solidFill>
              </a:rPr>
              <a:t>The mark LabWindows is used under a license from Microsoft Corporation. Windows is a registered trademark of Microsoft Corporation in the United States and other countries.</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73818" y="3302456"/>
            <a:ext cx="1600200" cy="237749"/>
          </a:xfrm>
          <a:prstGeom prst="rect">
            <a:avLst/>
          </a:prstGeom>
        </p:spPr>
      </p:pic>
    </p:spTree>
    <p:extLst>
      <p:ext uri="{BB962C8B-B14F-4D97-AF65-F5344CB8AC3E}">
        <p14:creationId xmlns:p14="http://schemas.microsoft.com/office/powerpoint/2010/main" val="1730735880"/>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021496"/>
          </a:xfrm>
          <a:prstGeom prst="rect">
            <a:avLst/>
          </a:prstGeom>
          <a:gradFill flip="none" rotWithShape="1">
            <a:gsLst>
              <a:gs pos="100000">
                <a:schemeClr val="bg1">
                  <a:lumMod val="95000"/>
                  <a:alpha val="40000"/>
                </a:schemeClr>
              </a:gs>
              <a:gs pos="0">
                <a:schemeClr val="bg1">
                  <a:lumMod val="95000"/>
                  <a:alpha val="40000"/>
                </a:schemeClr>
              </a:gs>
              <a:gs pos="53000">
                <a:schemeClr val="bg2">
                  <a:lumMod val="75000"/>
                  <a:alpha val="71000"/>
                </a:schemeClr>
              </a:gs>
            </a:gsLst>
            <a:lin ang="2700000" scaled="0"/>
            <a:tileRect/>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8" name="TextBox 47"/>
          <p:cNvSpPr txBox="1"/>
          <p:nvPr/>
        </p:nvSpPr>
        <p:spPr>
          <a:xfrm>
            <a:off x="-2077278" y="-2027583"/>
            <a:ext cx="914400" cy="914400"/>
          </a:xfrm>
          <a:prstGeom prst="rect">
            <a:avLst/>
          </a:prstGeom>
          <a:noFill/>
        </p:spPr>
        <p:txBody>
          <a:bodyPr wrap="none" lIns="0" rIns="0" rtlCol="0">
            <a:noAutofit/>
          </a:bodyPr>
          <a:lstStyle/>
          <a:p>
            <a:endParaRPr lang="en-US" sz="1600" dirty="0"/>
          </a:p>
        </p:txBody>
      </p:sp>
      <p:grpSp>
        <p:nvGrpSpPr>
          <p:cNvPr id="25" name="Group 24"/>
          <p:cNvGrpSpPr/>
          <p:nvPr/>
        </p:nvGrpSpPr>
        <p:grpSpPr>
          <a:xfrm>
            <a:off x="273710" y="3939661"/>
            <a:ext cx="2037145" cy="718793"/>
            <a:chOff x="273710" y="3621610"/>
            <a:chExt cx="2037145" cy="718793"/>
          </a:xfrm>
        </p:grpSpPr>
        <p:sp>
          <p:nvSpPr>
            <p:cNvPr id="27" name="TextBox 26"/>
            <p:cNvSpPr txBox="1"/>
            <p:nvPr/>
          </p:nvSpPr>
          <p:spPr>
            <a:xfrm>
              <a:off x="273710" y="3900565"/>
              <a:ext cx="2037145" cy="439838"/>
            </a:xfrm>
            <a:prstGeom prst="rect">
              <a:avLst/>
            </a:prstGeom>
            <a:noFill/>
          </p:spPr>
          <p:txBody>
            <a:bodyPr wrap="none" lIns="0" rIns="0" rtlCol="0">
              <a:noAutofit/>
            </a:bodyPr>
            <a:lstStyle/>
            <a:p>
              <a:pPr algn="ctr"/>
              <a:r>
                <a:rPr lang="en-US" sz="1000" dirty="0">
                  <a:solidFill>
                    <a:schemeClr val="bg1"/>
                  </a:solidFill>
                </a:rPr>
                <a:t>Real-Time Measurements</a:t>
              </a:r>
            </a:p>
            <a:p>
              <a:pPr algn="ctr"/>
              <a:r>
                <a:rPr lang="en-US" sz="1000" dirty="0">
                  <a:solidFill>
                    <a:schemeClr val="bg1">
                      <a:lumMod val="85000"/>
                    </a:schemeClr>
                  </a:solidFill>
                </a:rPr>
                <a:t>With Timing and Synchronization</a:t>
              </a:r>
            </a:p>
          </p:txBody>
        </p:sp>
        <p:pic>
          <p:nvPicPr>
            <p:cNvPr id="40" name="Picture 39"/>
            <p:cNvPicPr>
              <a:picLocks noChangeAspect="1"/>
            </p:cNvPicPr>
            <p:nvPr/>
          </p:nvPicPr>
          <p:blipFill rotWithShape="1">
            <a:blip r:embed="rId3" cstate="print">
              <a:extLst>
                <a:ext uri="{28A0092B-C50C-407E-A947-70E740481C1C}">
                  <a14:useLocalDpi xmlns:a14="http://schemas.microsoft.com/office/drawing/2010/main"/>
                </a:ext>
              </a:extLst>
            </a:blip>
            <a:srcRect l="-3216" t="-2849" r="-2177" b="-142"/>
            <a:stretch/>
          </p:blipFill>
          <p:spPr>
            <a:xfrm>
              <a:off x="1110626" y="3621610"/>
              <a:ext cx="320040" cy="311564"/>
            </a:xfrm>
            <a:prstGeom prst="rect">
              <a:avLst/>
            </a:prstGeom>
            <a:noFill/>
          </p:spPr>
        </p:pic>
      </p:grpSp>
      <p:grpSp>
        <p:nvGrpSpPr>
          <p:cNvPr id="42" name="Group 41"/>
          <p:cNvGrpSpPr/>
          <p:nvPr/>
        </p:nvGrpSpPr>
        <p:grpSpPr>
          <a:xfrm>
            <a:off x="2464604" y="3905595"/>
            <a:ext cx="2037145" cy="752859"/>
            <a:chOff x="2464604" y="3587544"/>
            <a:chExt cx="2037145" cy="752859"/>
          </a:xfrm>
        </p:grpSpPr>
        <p:sp>
          <p:nvSpPr>
            <p:cNvPr id="43" name="TextBox 42"/>
            <p:cNvSpPr txBox="1"/>
            <p:nvPr/>
          </p:nvSpPr>
          <p:spPr>
            <a:xfrm>
              <a:off x="2464604" y="3900565"/>
              <a:ext cx="2037145" cy="439838"/>
            </a:xfrm>
            <a:prstGeom prst="rect">
              <a:avLst/>
            </a:prstGeom>
            <a:noFill/>
          </p:spPr>
          <p:txBody>
            <a:bodyPr wrap="none" lIns="0" rIns="0" rtlCol="0">
              <a:noAutofit/>
            </a:bodyPr>
            <a:lstStyle/>
            <a:p>
              <a:pPr algn="ctr"/>
              <a:r>
                <a:rPr lang="en-US" sz="1000" dirty="0">
                  <a:solidFill>
                    <a:schemeClr val="bg1"/>
                  </a:solidFill>
                </a:rPr>
                <a:t>Measurement Acceleration</a:t>
              </a:r>
            </a:p>
            <a:p>
              <a:pPr algn="ctr"/>
              <a:r>
                <a:rPr lang="en-US" sz="1000" dirty="0">
                  <a:solidFill>
                    <a:schemeClr val="bg1">
                      <a:lumMod val="85000"/>
                    </a:schemeClr>
                  </a:solidFill>
                </a:rPr>
                <a:t>With User-Programmable FPGAs</a:t>
              </a:r>
            </a:p>
          </p:txBody>
        </p:sp>
        <p:pic>
          <p:nvPicPr>
            <p:cNvPr id="46" name="Picture 4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23156" y="3587544"/>
              <a:ext cx="320043" cy="320040"/>
            </a:xfrm>
            <a:prstGeom prst="rect">
              <a:avLst/>
            </a:prstGeom>
            <a:noFill/>
          </p:spPr>
        </p:pic>
      </p:grpSp>
      <p:grpSp>
        <p:nvGrpSpPr>
          <p:cNvPr id="47" name="Group 46"/>
          <p:cNvGrpSpPr/>
          <p:nvPr/>
        </p:nvGrpSpPr>
        <p:grpSpPr>
          <a:xfrm>
            <a:off x="4655498" y="3905595"/>
            <a:ext cx="2037145" cy="752859"/>
            <a:chOff x="4655498" y="3587544"/>
            <a:chExt cx="2037145" cy="752859"/>
          </a:xfrm>
        </p:grpSpPr>
        <p:sp>
          <p:nvSpPr>
            <p:cNvPr id="55" name="TextBox 54"/>
            <p:cNvSpPr txBox="1"/>
            <p:nvPr/>
          </p:nvSpPr>
          <p:spPr>
            <a:xfrm>
              <a:off x="4655498" y="3900565"/>
              <a:ext cx="2037145" cy="439838"/>
            </a:xfrm>
            <a:prstGeom prst="rect">
              <a:avLst/>
            </a:prstGeom>
            <a:noFill/>
          </p:spPr>
          <p:txBody>
            <a:bodyPr wrap="none" lIns="0" rIns="0" rtlCol="0">
              <a:noAutofit/>
            </a:bodyPr>
            <a:lstStyle/>
            <a:p>
              <a:pPr algn="ctr"/>
              <a:r>
                <a:rPr lang="en-US" sz="1000" dirty="0">
                  <a:solidFill>
                    <a:schemeClr val="bg1"/>
                  </a:solidFill>
                </a:rPr>
                <a:t>Reduced Size, Power, and Weight</a:t>
              </a:r>
            </a:p>
            <a:p>
              <a:pPr algn="ctr"/>
              <a:r>
                <a:rPr lang="en-US" sz="1000" dirty="0">
                  <a:solidFill>
                    <a:schemeClr val="bg1">
                      <a:lumMod val="85000"/>
                    </a:schemeClr>
                  </a:solidFill>
                </a:rPr>
                <a:t>With Form Factor Variants</a:t>
              </a:r>
            </a:p>
          </p:txBody>
        </p:sp>
        <p:pic>
          <p:nvPicPr>
            <p:cNvPr id="58" name="Picture 5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689" y="3587544"/>
              <a:ext cx="320043" cy="320040"/>
            </a:xfrm>
            <a:prstGeom prst="rect">
              <a:avLst/>
            </a:prstGeom>
            <a:noFill/>
          </p:spPr>
        </p:pic>
      </p:grpSp>
      <p:grpSp>
        <p:nvGrpSpPr>
          <p:cNvPr id="59" name="Group 58"/>
          <p:cNvGrpSpPr/>
          <p:nvPr/>
        </p:nvGrpSpPr>
        <p:grpSpPr>
          <a:xfrm>
            <a:off x="6858000" y="3938659"/>
            <a:ext cx="2037145" cy="719795"/>
            <a:chOff x="6858000" y="3620608"/>
            <a:chExt cx="2037145" cy="719795"/>
          </a:xfrm>
        </p:grpSpPr>
        <p:sp>
          <p:nvSpPr>
            <p:cNvPr id="60" name="TextBox 59"/>
            <p:cNvSpPr txBox="1"/>
            <p:nvPr/>
          </p:nvSpPr>
          <p:spPr>
            <a:xfrm>
              <a:off x="6858000" y="3900565"/>
              <a:ext cx="2037145" cy="439838"/>
            </a:xfrm>
            <a:prstGeom prst="rect">
              <a:avLst/>
            </a:prstGeom>
            <a:noFill/>
          </p:spPr>
          <p:txBody>
            <a:bodyPr wrap="none" lIns="0" rIns="0" rtlCol="0">
              <a:noAutofit/>
            </a:bodyPr>
            <a:lstStyle/>
            <a:p>
              <a:pPr algn="ctr"/>
              <a:r>
                <a:rPr lang="en-US" sz="1000" dirty="0">
                  <a:solidFill>
                    <a:schemeClr val="bg1"/>
                  </a:solidFill>
                </a:rPr>
                <a:t>Increased Measurement Range</a:t>
              </a:r>
            </a:p>
            <a:p>
              <a:pPr algn="ctr"/>
              <a:r>
                <a:rPr lang="en-US" sz="1000" dirty="0">
                  <a:solidFill>
                    <a:schemeClr val="bg1">
                      <a:lumMod val="85000"/>
                    </a:schemeClr>
                  </a:solidFill>
                </a:rPr>
                <a:t>With Latest ADC/DAC</a:t>
              </a:r>
            </a:p>
          </p:txBody>
        </p:sp>
        <p:grpSp>
          <p:nvGrpSpPr>
            <p:cNvPr id="63" name="Group 62"/>
            <p:cNvGrpSpPr/>
            <p:nvPr/>
          </p:nvGrpSpPr>
          <p:grpSpPr>
            <a:xfrm>
              <a:off x="7647701" y="3620608"/>
              <a:ext cx="446644" cy="279728"/>
              <a:chOff x="7173745" y="3417742"/>
              <a:chExt cx="582984" cy="365115"/>
            </a:xfrm>
          </p:grpSpPr>
          <p:sp>
            <p:nvSpPr>
              <p:cNvPr id="64" name="Pentagon 63"/>
              <p:cNvSpPr/>
              <p:nvPr/>
            </p:nvSpPr>
            <p:spPr>
              <a:xfrm rot="10800000">
                <a:off x="7173745" y="3417742"/>
                <a:ext cx="582984" cy="365115"/>
              </a:xfrm>
              <a:prstGeom prst="homePlate">
                <a:avLst>
                  <a:gd name="adj" fmla="val 37001"/>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700" dirty="0"/>
              </a:p>
            </p:txBody>
          </p:sp>
          <p:sp>
            <p:nvSpPr>
              <p:cNvPr id="65" name="TextBox 64"/>
              <p:cNvSpPr txBox="1"/>
              <p:nvPr/>
            </p:nvSpPr>
            <p:spPr>
              <a:xfrm>
                <a:off x="7314186" y="3485738"/>
                <a:ext cx="412199" cy="221652"/>
              </a:xfrm>
              <a:prstGeom prst="rect">
                <a:avLst/>
              </a:prstGeom>
              <a:noFill/>
            </p:spPr>
            <p:txBody>
              <a:bodyPr wrap="square" lIns="0" rIns="0" rtlCol="0" anchor="ctr">
                <a:noAutofit/>
              </a:bodyPr>
              <a:lstStyle/>
              <a:p>
                <a:pPr algn="ctr"/>
                <a:r>
                  <a:rPr lang="en-US" sz="900" dirty="0">
                    <a:solidFill>
                      <a:schemeClr val="bg1"/>
                    </a:solidFill>
                  </a:rPr>
                  <a:t>ADC</a:t>
                </a:r>
              </a:p>
            </p:txBody>
          </p:sp>
        </p:grpSp>
      </p:grpSp>
      <p:grpSp>
        <p:nvGrpSpPr>
          <p:cNvPr id="66" name="Group 65"/>
          <p:cNvGrpSpPr/>
          <p:nvPr/>
        </p:nvGrpSpPr>
        <p:grpSpPr>
          <a:xfrm>
            <a:off x="434618" y="3143109"/>
            <a:ext cx="1715328" cy="719561"/>
            <a:chOff x="434618" y="1033782"/>
            <a:chExt cx="1715328" cy="719561"/>
          </a:xfrm>
        </p:grpSpPr>
        <p:sp>
          <p:nvSpPr>
            <p:cNvPr id="67" name="TextBox 66"/>
            <p:cNvSpPr txBox="1"/>
            <p:nvPr/>
          </p:nvSpPr>
          <p:spPr>
            <a:xfrm>
              <a:off x="434618" y="1313505"/>
              <a:ext cx="1715328" cy="439838"/>
            </a:xfrm>
            <a:prstGeom prst="rect">
              <a:avLst/>
            </a:prstGeom>
            <a:noFill/>
          </p:spPr>
          <p:txBody>
            <a:bodyPr wrap="none" lIns="0" rIns="0" rtlCol="0">
              <a:noAutofit/>
            </a:bodyPr>
            <a:lstStyle/>
            <a:p>
              <a:pPr algn="ctr"/>
              <a:r>
                <a:rPr lang="en-US" sz="1000" dirty="0">
                  <a:solidFill>
                    <a:schemeClr val="bg1"/>
                  </a:solidFill>
                </a:rPr>
                <a:t>Complete I/O Coverage</a:t>
              </a:r>
            </a:p>
            <a:p>
              <a:pPr algn="ctr"/>
              <a:r>
                <a:rPr lang="en-US" sz="1000" dirty="0">
                  <a:solidFill>
                    <a:schemeClr val="bg1">
                      <a:lumMod val="85000"/>
                    </a:schemeClr>
                  </a:solidFill>
                </a:rPr>
                <a:t>With More Than 600 Modules</a:t>
              </a:r>
            </a:p>
          </p:txBody>
        </p:sp>
        <p:pic>
          <p:nvPicPr>
            <p:cNvPr id="69" name="Picture 6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2262" y="1033782"/>
              <a:ext cx="320040" cy="320040"/>
            </a:xfrm>
            <a:prstGeom prst="rect">
              <a:avLst/>
            </a:prstGeom>
            <a:noFill/>
          </p:spPr>
        </p:pic>
      </p:grpSp>
      <p:grpSp>
        <p:nvGrpSpPr>
          <p:cNvPr id="70" name="Group 69"/>
          <p:cNvGrpSpPr/>
          <p:nvPr/>
        </p:nvGrpSpPr>
        <p:grpSpPr>
          <a:xfrm>
            <a:off x="4654296" y="3127611"/>
            <a:ext cx="1842540" cy="738325"/>
            <a:chOff x="4654296" y="1018284"/>
            <a:chExt cx="1842540" cy="738325"/>
          </a:xfrm>
        </p:grpSpPr>
        <p:sp>
          <p:nvSpPr>
            <p:cNvPr id="71" name="TextBox 70"/>
            <p:cNvSpPr txBox="1"/>
            <p:nvPr/>
          </p:nvSpPr>
          <p:spPr>
            <a:xfrm>
              <a:off x="4654296" y="1316771"/>
              <a:ext cx="1842540" cy="439838"/>
            </a:xfrm>
            <a:prstGeom prst="rect">
              <a:avLst/>
            </a:prstGeom>
            <a:noFill/>
          </p:spPr>
          <p:txBody>
            <a:bodyPr wrap="none" lIns="0" rIns="0" rtlCol="0">
              <a:noAutofit/>
            </a:bodyPr>
            <a:lstStyle/>
            <a:p>
              <a:pPr algn="ctr"/>
              <a:r>
                <a:rPr lang="en-US" sz="1000" dirty="0">
                  <a:solidFill>
                    <a:schemeClr val="bg1"/>
                  </a:solidFill>
                </a:rPr>
                <a:t>Software Extensibility</a:t>
              </a:r>
            </a:p>
            <a:p>
              <a:pPr algn="ctr"/>
              <a:r>
                <a:rPr lang="en-US" sz="1000" dirty="0">
                  <a:solidFill>
                    <a:schemeClr val="bg1">
                      <a:lumMod val="85000"/>
                    </a:schemeClr>
                  </a:solidFill>
                </a:rPr>
                <a:t>With Apps, IP, and Toolkits</a:t>
              </a:r>
            </a:p>
          </p:txBody>
        </p:sp>
        <p:pic>
          <p:nvPicPr>
            <p:cNvPr id="74" name="Picture 73"/>
            <p:cNvPicPr>
              <a:picLocks noChangeAspect="1"/>
            </p:cNvPicPr>
            <p:nvPr/>
          </p:nvPicPr>
          <p:blipFill>
            <a:blip r:embed="rId7" cstate="print">
              <a:biLevel thresh="25000"/>
              <a:lum bright="40000" contrast="-40000"/>
              <a:extLst>
                <a:ext uri="{28A0092B-C50C-407E-A947-70E740481C1C}">
                  <a14:useLocalDpi xmlns:a14="http://schemas.microsoft.com/office/drawing/2010/main"/>
                </a:ext>
              </a:extLst>
            </a:blip>
            <a:stretch>
              <a:fillRect/>
            </a:stretch>
          </p:blipFill>
          <p:spPr>
            <a:xfrm>
              <a:off x="5415546" y="1018284"/>
              <a:ext cx="320040" cy="320040"/>
            </a:xfrm>
            <a:prstGeom prst="rect">
              <a:avLst/>
            </a:prstGeom>
            <a:noFill/>
          </p:spPr>
        </p:pic>
      </p:grpSp>
      <p:grpSp>
        <p:nvGrpSpPr>
          <p:cNvPr id="75" name="Group 74"/>
          <p:cNvGrpSpPr/>
          <p:nvPr/>
        </p:nvGrpSpPr>
        <p:grpSpPr>
          <a:xfrm>
            <a:off x="6858000" y="3095977"/>
            <a:ext cx="2037145" cy="769959"/>
            <a:chOff x="6858000" y="986650"/>
            <a:chExt cx="2037145" cy="769959"/>
          </a:xfrm>
        </p:grpSpPr>
        <p:sp>
          <p:nvSpPr>
            <p:cNvPr id="76" name="TextBox 75"/>
            <p:cNvSpPr txBox="1"/>
            <p:nvPr/>
          </p:nvSpPr>
          <p:spPr>
            <a:xfrm>
              <a:off x="6858000" y="1316771"/>
              <a:ext cx="2037145" cy="439838"/>
            </a:xfrm>
            <a:prstGeom prst="rect">
              <a:avLst/>
            </a:prstGeom>
            <a:noFill/>
          </p:spPr>
          <p:txBody>
            <a:bodyPr wrap="none" lIns="0" rIns="0" rtlCol="0">
              <a:noAutofit/>
            </a:bodyPr>
            <a:lstStyle/>
            <a:p>
              <a:pPr algn="ctr"/>
              <a:r>
                <a:rPr lang="en-US" sz="1000" dirty="0">
                  <a:solidFill>
                    <a:schemeClr val="bg1"/>
                  </a:solidFill>
                </a:rPr>
                <a:t>Parallel Measurement Execution</a:t>
              </a:r>
            </a:p>
            <a:p>
              <a:pPr algn="ctr"/>
              <a:r>
                <a:rPr lang="en-US" sz="1000" dirty="0">
                  <a:solidFill>
                    <a:schemeClr val="bg1">
                      <a:lumMod val="85000"/>
                    </a:schemeClr>
                  </a:solidFill>
                </a:rPr>
                <a:t>With Latest Multicore Processors</a:t>
              </a:r>
            </a:p>
          </p:txBody>
        </p:sp>
        <p:pic>
          <p:nvPicPr>
            <p:cNvPr id="78" name="Picture 7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11007" y="986650"/>
              <a:ext cx="320040" cy="320040"/>
            </a:xfrm>
            <a:prstGeom prst="rect">
              <a:avLst/>
            </a:prstGeom>
            <a:noFill/>
          </p:spPr>
        </p:pic>
      </p:grpSp>
      <p:grpSp>
        <p:nvGrpSpPr>
          <p:cNvPr id="79" name="Group 78"/>
          <p:cNvGrpSpPr/>
          <p:nvPr/>
        </p:nvGrpSpPr>
        <p:grpSpPr>
          <a:xfrm>
            <a:off x="2468880" y="3139996"/>
            <a:ext cx="2037145" cy="725940"/>
            <a:chOff x="2468880" y="1030669"/>
            <a:chExt cx="2037145" cy="725940"/>
          </a:xfrm>
        </p:grpSpPr>
        <p:sp>
          <p:nvSpPr>
            <p:cNvPr id="80" name="TextBox 79"/>
            <p:cNvSpPr txBox="1"/>
            <p:nvPr/>
          </p:nvSpPr>
          <p:spPr>
            <a:xfrm>
              <a:off x="2468880" y="1316771"/>
              <a:ext cx="2037145" cy="439838"/>
            </a:xfrm>
            <a:prstGeom prst="rect">
              <a:avLst/>
            </a:prstGeom>
            <a:noFill/>
          </p:spPr>
          <p:txBody>
            <a:bodyPr wrap="none" lIns="0" rIns="0" rtlCol="0">
              <a:noAutofit/>
            </a:bodyPr>
            <a:lstStyle/>
            <a:p>
              <a:pPr algn="ctr"/>
              <a:r>
                <a:rPr lang="en-US" sz="1000" dirty="0">
                  <a:solidFill>
                    <a:schemeClr val="bg1"/>
                  </a:solidFill>
                </a:rPr>
                <a:t>Highest Data Throughput</a:t>
              </a:r>
            </a:p>
            <a:p>
              <a:pPr algn="ctr"/>
              <a:r>
                <a:rPr lang="en-US" sz="1000" dirty="0">
                  <a:solidFill>
                    <a:schemeClr val="bg1">
                      <a:lumMod val="85000"/>
                    </a:schemeClr>
                  </a:solidFill>
                </a:rPr>
                <a:t>With PCI Express</a:t>
              </a:r>
            </a:p>
          </p:txBody>
        </p:sp>
        <p:pic>
          <p:nvPicPr>
            <p:cNvPr id="83" name="Picture 8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23156" y="1030669"/>
              <a:ext cx="320040" cy="320040"/>
            </a:xfrm>
            <a:prstGeom prst="rect">
              <a:avLst/>
            </a:prstGeom>
            <a:noFill/>
          </p:spPr>
        </p:pic>
      </p:grpSp>
      <p:grpSp>
        <p:nvGrpSpPr>
          <p:cNvPr id="32" name="Group 31"/>
          <p:cNvGrpSpPr/>
          <p:nvPr/>
        </p:nvGrpSpPr>
        <p:grpSpPr>
          <a:xfrm>
            <a:off x="0" y="533884"/>
            <a:ext cx="4920712" cy="832800"/>
            <a:chOff x="0" y="533884"/>
            <a:chExt cx="4920712" cy="584997"/>
          </a:xfrm>
        </p:grpSpPr>
        <p:sp>
          <p:nvSpPr>
            <p:cNvPr id="33" name="Rounded Rectangle 32"/>
            <p:cNvSpPr/>
            <p:nvPr/>
          </p:nvSpPr>
          <p:spPr>
            <a:xfrm>
              <a:off x="0" y="533884"/>
              <a:ext cx="4920712" cy="417211"/>
            </a:xfrm>
            <a:prstGeom prst="roundRect">
              <a:avLst>
                <a:gd name="adj" fmla="val 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34" name="Rectangle 33"/>
            <p:cNvSpPr/>
            <p:nvPr/>
          </p:nvSpPr>
          <p:spPr>
            <a:xfrm>
              <a:off x="303922" y="557535"/>
              <a:ext cx="4087604" cy="561346"/>
            </a:xfrm>
            <a:prstGeom prst="rect">
              <a:avLst/>
            </a:prstGeom>
          </p:spPr>
          <p:txBody>
            <a:bodyPr wrap="square" lIns="0" rIns="0">
              <a:noAutofit/>
            </a:bodyPr>
            <a:lstStyle/>
            <a:p>
              <a:r>
                <a:rPr lang="en-US" sz="1400" dirty="0">
                  <a:solidFill>
                    <a:schemeClr val="bg1"/>
                  </a:solidFill>
                </a:rPr>
                <a:t>Con hardware modular es </a:t>
              </a:r>
              <a:r>
                <a:rPr lang="en-US" sz="1400" dirty="0" err="1">
                  <a:solidFill>
                    <a:schemeClr val="bg1"/>
                  </a:solidFill>
                </a:rPr>
                <a:t>fácil</a:t>
              </a:r>
              <a:r>
                <a:rPr lang="en-US" sz="1400" dirty="0">
                  <a:solidFill>
                    <a:schemeClr val="bg1"/>
                  </a:solidFill>
                </a:rPr>
                <a:t> </a:t>
              </a:r>
              <a:r>
                <a:rPr lang="en-US" sz="1400" dirty="0" err="1">
                  <a:solidFill>
                    <a:schemeClr val="bg1"/>
                  </a:solidFill>
                </a:rPr>
                <a:t>hacer</a:t>
              </a:r>
              <a:r>
                <a:rPr lang="en-US" sz="1400" dirty="0">
                  <a:solidFill>
                    <a:schemeClr val="bg1"/>
                  </a:solidFill>
                </a:rPr>
                <a:t> </a:t>
              </a:r>
              <a:r>
                <a:rPr lang="en-US" sz="1400" dirty="0" err="1">
                  <a:solidFill>
                    <a:schemeClr val="bg1"/>
                  </a:solidFill>
                </a:rPr>
                <a:t>ajustes</a:t>
              </a:r>
              <a:r>
                <a:rPr lang="en-US" sz="1400" dirty="0">
                  <a:solidFill>
                    <a:schemeClr val="bg1"/>
                  </a:solidFill>
                </a:rPr>
                <a:t> y </a:t>
              </a:r>
              <a:r>
                <a:rPr lang="en-US" sz="1400" dirty="0" err="1">
                  <a:solidFill>
                    <a:schemeClr val="bg1"/>
                  </a:solidFill>
                </a:rPr>
                <a:t>diseños</a:t>
              </a:r>
              <a:r>
                <a:rPr lang="en-US" sz="1400" dirty="0">
                  <a:solidFill>
                    <a:schemeClr val="bg1"/>
                  </a:solidFill>
                </a:rPr>
                <a:t> a </a:t>
              </a:r>
              <a:r>
                <a:rPr lang="en-US" sz="1400" dirty="0" err="1">
                  <a:solidFill>
                    <a:schemeClr val="bg1"/>
                  </a:solidFill>
                </a:rPr>
                <a:t>medida</a:t>
              </a:r>
              <a:endParaRPr lang="en-US" sz="1400" dirty="0">
                <a:solidFill>
                  <a:schemeClr val="bg1"/>
                </a:solidFill>
              </a:endParaRPr>
            </a:p>
          </p:txBody>
        </p:sp>
      </p:grpSp>
      <p:pic>
        <p:nvPicPr>
          <p:cNvPr id="4" name="Picture 3"/>
          <p:cNvPicPr>
            <a:picLocks noChangeAspect="1"/>
          </p:cNvPicPr>
          <p:nvPr/>
        </p:nvPicPr>
        <p:blipFill rotWithShape="1">
          <a:blip r:embed="rId10" cstate="print">
            <a:extLst>
              <a:ext uri="{28A0092B-C50C-407E-A947-70E740481C1C}">
                <a14:useLocalDpi xmlns:a14="http://schemas.microsoft.com/office/drawing/2010/main"/>
              </a:ext>
            </a:extLst>
          </a:blip>
          <a:srcRect l="-23311" r="-19581"/>
          <a:stretch/>
        </p:blipFill>
        <p:spPr>
          <a:xfrm>
            <a:off x="-65975" y="-27630"/>
            <a:ext cx="9143999" cy="3021496"/>
          </a:xfrm>
          <a:prstGeom prst="rect">
            <a:avLst/>
          </a:prstGeom>
          <a:noFill/>
        </p:spPr>
      </p:pic>
    </p:spTree>
    <p:extLst>
      <p:ext uri="{BB962C8B-B14F-4D97-AF65-F5344CB8AC3E}">
        <p14:creationId xmlns:p14="http://schemas.microsoft.com/office/powerpoint/2010/main" val="3077630214"/>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507104"/>
            <a:ext cx="9143999" cy="1539330"/>
            <a:chOff x="0" y="2507104"/>
            <a:chExt cx="9143999" cy="1539330"/>
          </a:xfrm>
        </p:grpSpPr>
        <p:pic>
          <p:nvPicPr>
            <p:cNvPr id="50" name="Picture 49"/>
            <p:cNvPicPr>
              <a:picLocks/>
            </p:cNvPicPr>
            <p:nvPr/>
          </p:nvPicPr>
          <p:blipFill rotWithShape="1">
            <a:blip r:embed="rId3" cstate="print">
              <a:extLst>
                <a:ext uri="{28A0092B-C50C-407E-A947-70E740481C1C}">
                  <a14:useLocalDpi xmlns:a14="http://schemas.microsoft.com/office/drawing/2010/main"/>
                </a:ext>
              </a:extLst>
            </a:blip>
            <a:srcRect l="2347" r="52" b="8405"/>
            <a:stretch/>
          </p:blipFill>
          <p:spPr>
            <a:xfrm>
              <a:off x="0" y="2623302"/>
              <a:ext cx="2281162" cy="1423132"/>
            </a:xfrm>
            <a:prstGeom prst="roundRect">
              <a:avLst>
                <a:gd name="adj" fmla="val 0"/>
              </a:avLst>
            </a:prstGeom>
          </p:spPr>
        </p:pic>
        <p:pic>
          <p:nvPicPr>
            <p:cNvPr id="34" name="Picture 33"/>
            <p:cNvPicPr>
              <a:picLocks/>
            </p:cNvPicPr>
            <p:nvPr/>
          </p:nvPicPr>
          <p:blipFill rotWithShape="1">
            <a:blip r:embed="rId4" cstate="print">
              <a:extLst>
                <a:ext uri="{28A0092B-C50C-407E-A947-70E740481C1C}">
                  <a14:useLocalDpi xmlns:a14="http://schemas.microsoft.com/office/drawing/2010/main"/>
                </a:ext>
              </a:extLst>
            </a:blip>
            <a:srcRect l="2506" t="-6057" r="2975" b="27567"/>
            <a:stretch/>
          </p:blipFill>
          <p:spPr>
            <a:xfrm>
              <a:off x="4559406" y="2507104"/>
              <a:ext cx="2298593" cy="1527048"/>
            </a:xfrm>
            <a:prstGeom prst="roundRect">
              <a:avLst>
                <a:gd name="adj" fmla="val 0"/>
              </a:avLst>
            </a:prstGeom>
          </p:spPr>
        </p:pic>
        <p:pic>
          <p:nvPicPr>
            <p:cNvPr id="35" name="Picture 34"/>
            <p:cNvPicPr>
              <a:picLocks noChangeAspect="1"/>
            </p:cNvPicPr>
            <p:nvPr/>
          </p:nvPicPr>
          <p:blipFill rotWithShape="1">
            <a:blip r:embed="rId5" cstate="screen">
              <a:extLst>
                <a:ext uri="{28A0092B-C50C-407E-A947-70E740481C1C}">
                  <a14:useLocalDpi xmlns:a14="http://schemas.microsoft.com/office/drawing/2010/main"/>
                </a:ext>
              </a:extLst>
            </a:blip>
            <a:srcRect l="240"/>
            <a:stretch/>
          </p:blipFill>
          <p:spPr>
            <a:xfrm>
              <a:off x="6854370" y="2507104"/>
              <a:ext cx="2289629" cy="1526270"/>
            </a:xfrm>
            <a:prstGeom prst="roundRect">
              <a:avLst>
                <a:gd name="adj" fmla="val 0"/>
              </a:avLst>
            </a:prstGeom>
          </p:spPr>
        </p:pic>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8244" y="2507104"/>
              <a:ext cx="2295144" cy="1529829"/>
            </a:xfrm>
            <a:prstGeom prst="roundRect">
              <a:avLst>
                <a:gd name="adj" fmla="val 0"/>
              </a:avLst>
            </a:prstGeom>
          </p:spPr>
        </p:pic>
      </p:grpSp>
      <p:grpSp>
        <p:nvGrpSpPr>
          <p:cNvPr id="6" name="Group 5"/>
          <p:cNvGrpSpPr/>
          <p:nvPr/>
        </p:nvGrpSpPr>
        <p:grpSpPr>
          <a:xfrm>
            <a:off x="0" y="2608278"/>
            <a:ext cx="9144000" cy="1783583"/>
            <a:chOff x="0" y="2608278"/>
            <a:chExt cx="9144000" cy="1783583"/>
          </a:xfrm>
        </p:grpSpPr>
        <p:sp>
          <p:nvSpPr>
            <p:cNvPr id="115" name="Rectangle 114"/>
            <p:cNvSpPr/>
            <p:nvPr/>
          </p:nvSpPr>
          <p:spPr>
            <a:xfrm>
              <a:off x="0" y="2608278"/>
              <a:ext cx="9144000" cy="178358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cxnSp>
          <p:nvCxnSpPr>
            <p:cNvPr id="117" name="Straight Connector 116"/>
            <p:cNvCxnSpPr/>
            <p:nvPr/>
          </p:nvCxnSpPr>
          <p:spPr>
            <a:xfrm>
              <a:off x="0" y="2608278"/>
              <a:ext cx="9144000"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0" y="823620"/>
            <a:ext cx="9144000" cy="1527048"/>
            <a:chOff x="0" y="844182"/>
            <a:chExt cx="9144000" cy="1527048"/>
          </a:xfrm>
        </p:grpSpPr>
        <p:pic>
          <p:nvPicPr>
            <p:cNvPr id="26" name="Picture 25"/>
            <p:cNvPicPr>
              <a:picLocks/>
            </p:cNvPicPr>
            <p:nvPr/>
          </p:nvPicPr>
          <p:blipFill>
            <a:blip r:embed="rId7" cstate="screen">
              <a:extLst>
                <a:ext uri="{28A0092B-C50C-407E-A947-70E740481C1C}">
                  <a14:useLocalDpi xmlns:a14="http://schemas.microsoft.com/office/drawing/2010/main"/>
                </a:ext>
              </a:extLst>
            </a:blip>
            <a:stretch>
              <a:fillRect/>
            </a:stretch>
          </p:blipFill>
          <p:spPr>
            <a:xfrm>
              <a:off x="2284476" y="844182"/>
              <a:ext cx="2286000" cy="1527048"/>
            </a:xfrm>
            <a:prstGeom prst="roundRect">
              <a:avLst>
                <a:gd name="adj" fmla="val 0"/>
              </a:avLst>
            </a:prstGeom>
          </p:spPr>
        </p:pic>
        <p:pic>
          <p:nvPicPr>
            <p:cNvPr id="27" name="Picture 26"/>
            <p:cNvPicPr>
              <a:picLocks/>
            </p:cNvPicPr>
            <p:nvPr/>
          </p:nvPicPr>
          <p:blipFill>
            <a:blip r:embed="rId8" cstate="screen">
              <a:extLst>
                <a:ext uri="{28A0092B-C50C-407E-A947-70E740481C1C}">
                  <a14:useLocalDpi xmlns:a14="http://schemas.microsoft.com/office/drawing/2010/main"/>
                </a:ext>
              </a:extLst>
            </a:blip>
            <a:stretch>
              <a:fillRect/>
            </a:stretch>
          </p:blipFill>
          <p:spPr>
            <a:xfrm>
              <a:off x="4568952" y="844182"/>
              <a:ext cx="2286000" cy="1527048"/>
            </a:xfrm>
            <a:prstGeom prst="roundRect">
              <a:avLst>
                <a:gd name="adj" fmla="val 0"/>
              </a:avLst>
            </a:prstGeom>
          </p:spPr>
        </p:pic>
        <p:pic>
          <p:nvPicPr>
            <p:cNvPr id="28" name="Picture 27"/>
            <p:cNvPicPr>
              <a:picLocks/>
            </p:cNvPicPr>
            <p:nvPr/>
          </p:nvPicPr>
          <p:blipFill>
            <a:blip r:embed="rId9" cstate="screen">
              <a:extLst>
                <a:ext uri="{28A0092B-C50C-407E-A947-70E740481C1C}">
                  <a14:useLocalDpi xmlns:a14="http://schemas.microsoft.com/office/drawing/2010/main"/>
                </a:ext>
              </a:extLst>
            </a:blip>
            <a:stretch>
              <a:fillRect/>
            </a:stretch>
          </p:blipFill>
          <p:spPr>
            <a:xfrm>
              <a:off x="0" y="844182"/>
              <a:ext cx="2286000" cy="1527048"/>
            </a:xfrm>
            <a:prstGeom prst="roundRect">
              <a:avLst>
                <a:gd name="adj" fmla="val 0"/>
              </a:avLst>
            </a:prstGeom>
          </p:spPr>
        </p:pic>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53428" y="844182"/>
              <a:ext cx="2290572" cy="1527048"/>
            </a:xfrm>
            <a:prstGeom prst="roundRect">
              <a:avLst>
                <a:gd name="adj" fmla="val 0"/>
              </a:avLst>
            </a:prstGeom>
          </p:spPr>
        </p:pic>
      </p:grpSp>
      <p:sp>
        <p:nvSpPr>
          <p:cNvPr id="105" name="Rectangle 104"/>
          <p:cNvSpPr/>
          <p:nvPr/>
        </p:nvSpPr>
        <p:spPr>
          <a:xfrm>
            <a:off x="0" y="824695"/>
            <a:ext cx="9144000" cy="178358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nvGrpSpPr>
          <p:cNvPr id="106" name="Group 105"/>
          <p:cNvGrpSpPr/>
          <p:nvPr/>
        </p:nvGrpSpPr>
        <p:grpSpPr>
          <a:xfrm>
            <a:off x="103909" y="1444478"/>
            <a:ext cx="8936182" cy="400110"/>
            <a:chOff x="103909" y="2224951"/>
            <a:chExt cx="8936182" cy="400110"/>
          </a:xfrm>
        </p:grpSpPr>
        <p:cxnSp>
          <p:nvCxnSpPr>
            <p:cNvPr id="107" name="Straight Connector 106"/>
            <p:cNvCxnSpPr/>
            <p:nvPr/>
          </p:nvCxnSpPr>
          <p:spPr>
            <a:xfrm>
              <a:off x="2288612" y="2297964"/>
              <a:ext cx="0" cy="274320"/>
            </a:xfrm>
            <a:prstGeom prst="line">
              <a:avLst/>
            </a:prstGeom>
            <a:solidFill>
              <a:schemeClr val="tx2"/>
            </a:solidFill>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4572000" y="2297964"/>
              <a:ext cx="0" cy="274320"/>
            </a:xfrm>
            <a:prstGeom prst="line">
              <a:avLst/>
            </a:prstGeom>
            <a:solidFill>
              <a:schemeClr val="tx2"/>
            </a:solidFill>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6858000" y="2297964"/>
              <a:ext cx="0" cy="274320"/>
            </a:xfrm>
            <a:prstGeom prst="line">
              <a:avLst/>
            </a:prstGeom>
            <a:solidFill>
              <a:schemeClr val="tx2"/>
            </a:solidFill>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103909" y="2286506"/>
              <a:ext cx="2078182" cy="276999"/>
            </a:xfrm>
            <a:prstGeom prst="rect">
              <a:avLst/>
            </a:prstGeom>
            <a:noFill/>
          </p:spPr>
          <p:txBody>
            <a:bodyPr wrap="square" rtlCol="0" anchor="ctr" anchorCtr="0">
              <a:spAutoFit/>
            </a:bodyPr>
            <a:lstStyle>
              <a:defPPr>
                <a:defRPr lang="en-US"/>
              </a:defPPr>
              <a:lvl1pPr algn="ctr">
                <a:defRPr sz="1200">
                  <a:solidFill>
                    <a:schemeClr val="accent1"/>
                  </a:solidFill>
                </a:defRPr>
              </a:lvl1pPr>
            </a:lstStyle>
            <a:p>
              <a:r>
                <a:rPr lang="en-US" dirty="0">
                  <a:solidFill>
                    <a:schemeClr val="bg1"/>
                  </a:solidFill>
                </a:rPr>
                <a:t>Industrial Machinery</a:t>
              </a:r>
            </a:p>
          </p:txBody>
        </p:sp>
        <p:sp>
          <p:nvSpPr>
            <p:cNvPr id="111" name="TextBox 110"/>
            <p:cNvSpPr txBox="1"/>
            <p:nvPr/>
          </p:nvSpPr>
          <p:spPr>
            <a:xfrm>
              <a:off x="2400302" y="2286506"/>
              <a:ext cx="2068285" cy="276999"/>
            </a:xfrm>
            <a:prstGeom prst="rect">
              <a:avLst/>
            </a:prstGeom>
            <a:noFill/>
          </p:spPr>
          <p:txBody>
            <a:bodyPr wrap="square" rtlCol="0" anchor="ctr" anchorCtr="0">
              <a:spAutoFit/>
            </a:bodyPr>
            <a:lstStyle/>
            <a:p>
              <a:pPr algn="ctr"/>
              <a:r>
                <a:rPr lang="en-US" sz="1200" dirty="0">
                  <a:solidFill>
                    <a:schemeClr val="bg1"/>
                  </a:solidFill>
                </a:rPr>
                <a:t>Aerospace and Defense</a:t>
              </a:r>
            </a:p>
          </p:txBody>
        </p:sp>
        <p:sp>
          <p:nvSpPr>
            <p:cNvPr id="112" name="TextBox 111"/>
            <p:cNvSpPr txBox="1"/>
            <p:nvPr/>
          </p:nvSpPr>
          <p:spPr>
            <a:xfrm>
              <a:off x="6961909" y="2286506"/>
              <a:ext cx="2078182" cy="276999"/>
            </a:xfrm>
            <a:prstGeom prst="rect">
              <a:avLst/>
            </a:prstGeom>
            <a:noFill/>
          </p:spPr>
          <p:txBody>
            <a:bodyPr wrap="square" rtlCol="0" anchor="ctr" anchorCtr="0">
              <a:spAutoFit/>
            </a:bodyPr>
            <a:lstStyle>
              <a:defPPr>
                <a:defRPr lang="en-US"/>
              </a:defPPr>
              <a:lvl1pPr algn="ctr">
                <a:defRPr sz="1200">
                  <a:solidFill>
                    <a:schemeClr val="accent1"/>
                  </a:solidFill>
                </a:defRPr>
              </a:lvl1pPr>
            </a:lstStyle>
            <a:p>
              <a:r>
                <a:rPr lang="en-US" dirty="0">
                  <a:solidFill>
                    <a:schemeClr val="bg1"/>
                  </a:solidFill>
                </a:rPr>
                <a:t>Academic and Research</a:t>
              </a:r>
            </a:p>
          </p:txBody>
        </p:sp>
        <p:sp>
          <p:nvSpPr>
            <p:cNvPr id="113" name="TextBox 112"/>
            <p:cNvSpPr txBox="1"/>
            <p:nvPr/>
          </p:nvSpPr>
          <p:spPr>
            <a:xfrm>
              <a:off x="4675909" y="2224951"/>
              <a:ext cx="2078182" cy="400110"/>
            </a:xfrm>
            <a:prstGeom prst="rect">
              <a:avLst/>
            </a:prstGeom>
            <a:noFill/>
          </p:spPr>
          <p:txBody>
            <a:bodyPr wrap="square" rtlCol="0" anchor="ctr" anchorCtr="0">
              <a:spAutoFit/>
            </a:bodyPr>
            <a:lstStyle>
              <a:defPPr>
                <a:defRPr lang="en-US"/>
              </a:defPPr>
              <a:lvl1pPr algn="ctr">
                <a:lnSpc>
                  <a:spcPts val="1240"/>
                </a:lnSpc>
                <a:defRPr sz="1200">
                  <a:solidFill>
                    <a:schemeClr val="bg2">
                      <a:lumMod val="25000"/>
                    </a:schemeClr>
                  </a:solidFill>
                </a:defRPr>
              </a:lvl1pPr>
            </a:lstStyle>
            <a:p>
              <a:r>
                <a:rPr lang="en-US" dirty="0">
                  <a:solidFill>
                    <a:schemeClr val="bg1"/>
                  </a:solidFill>
                </a:rPr>
                <a:t>Electronics and Semiconductor</a:t>
              </a:r>
            </a:p>
          </p:txBody>
        </p:sp>
      </p:grpSp>
      <p:grpSp>
        <p:nvGrpSpPr>
          <p:cNvPr id="116" name="Group 115"/>
          <p:cNvGrpSpPr/>
          <p:nvPr/>
        </p:nvGrpSpPr>
        <p:grpSpPr>
          <a:xfrm>
            <a:off x="103909" y="3295971"/>
            <a:ext cx="8936182" cy="279423"/>
            <a:chOff x="103909" y="2292861"/>
            <a:chExt cx="8936182" cy="279423"/>
          </a:xfrm>
        </p:grpSpPr>
        <p:cxnSp>
          <p:nvCxnSpPr>
            <p:cNvPr id="118" name="Straight Connector 117"/>
            <p:cNvCxnSpPr/>
            <p:nvPr/>
          </p:nvCxnSpPr>
          <p:spPr>
            <a:xfrm>
              <a:off x="2288612" y="2297964"/>
              <a:ext cx="0" cy="274320"/>
            </a:xfrm>
            <a:prstGeom prst="line">
              <a:avLst/>
            </a:prstGeom>
            <a:solidFill>
              <a:schemeClr val="tx2"/>
            </a:solidFill>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4572000" y="2297964"/>
              <a:ext cx="0" cy="274320"/>
            </a:xfrm>
            <a:prstGeom prst="line">
              <a:avLst/>
            </a:prstGeom>
            <a:solidFill>
              <a:schemeClr val="tx2"/>
            </a:solidFill>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6858000" y="2297964"/>
              <a:ext cx="0" cy="274320"/>
            </a:xfrm>
            <a:prstGeom prst="line">
              <a:avLst/>
            </a:prstGeom>
            <a:solidFill>
              <a:schemeClr val="tx2"/>
            </a:solidFill>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103909" y="2292861"/>
              <a:ext cx="2078182" cy="276999"/>
            </a:xfrm>
            <a:prstGeom prst="rect">
              <a:avLst/>
            </a:prstGeom>
            <a:noFill/>
          </p:spPr>
          <p:txBody>
            <a:bodyPr wrap="square" rtlCol="0" anchor="ctr" anchorCtr="0">
              <a:spAutoFit/>
            </a:bodyPr>
            <a:lstStyle>
              <a:defPPr>
                <a:defRPr lang="en-US"/>
              </a:defPPr>
              <a:lvl1pPr algn="ctr">
                <a:defRPr sz="1200">
                  <a:solidFill>
                    <a:schemeClr val="accent1"/>
                  </a:solidFill>
                </a:defRPr>
              </a:lvl1pPr>
            </a:lstStyle>
            <a:p>
              <a:r>
                <a:rPr lang="en-US" dirty="0">
                  <a:solidFill>
                    <a:schemeClr val="bg1"/>
                  </a:solidFill>
                </a:rPr>
                <a:t>Wireless</a:t>
              </a:r>
            </a:p>
          </p:txBody>
        </p:sp>
        <p:sp>
          <p:nvSpPr>
            <p:cNvPr id="122" name="TextBox 121"/>
            <p:cNvSpPr txBox="1"/>
            <p:nvPr/>
          </p:nvSpPr>
          <p:spPr>
            <a:xfrm>
              <a:off x="2400302" y="2294200"/>
              <a:ext cx="2068285" cy="274320"/>
            </a:xfrm>
            <a:prstGeom prst="rect">
              <a:avLst/>
            </a:prstGeom>
            <a:noFill/>
          </p:spPr>
          <p:txBody>
            <a:bodyPr wrap="square" rtlCol="0" anchor="ctr" anchorCtr="0">
              <a:spAutoFit/>
            </a:bodyPr>
            <a:lstStyle/>
            <a:p>
              <a:pPr algn="ctr">
                <a:lnSpc>
                  <a:spcPts val="1240"/>
                </a:lnSpc>
              </a:pPr>
              <a:r>
                <a:rPr lang="en-US" sz="1200" dirty="0">
                  <a:solidFill>
                    <a:schemeClr val="bg1"/>
                  </a:solidFill>
                </a:rPr>
                <a:t>Transportation and </a:t>
              </a:r>
            </a:p>
            <a:p>
              <a:pPr algn="ctr">
                <a:lnSpc>
                  <a:spcPts val="1240"/>
                </a:lnSpc>
              </a:pPr>
              <a:r>
                <a:rPr lang="en-US" sz="1200" dirty="0">
                  <a:solidFill>
                    <a:schemeClr val="bg1"/>
                  </a:solidFill>
                </a:rPr>
                <a:t>Heavy Equipment</a:t>
              </a:r>
            </a:p>
          </p:txBody>
        </p:sp>
        <p:sp>
          <p:nvSpPr>
            <p:cNvPr id="123" name="TextBox 122"/>
            <p:cNvSpPr txBox="1"/>
            <p:nvPr/>
          </p:nvSpPr>
          <p:spPr>
            <a:xfrm>
              <a:off x="6961909" y="2292861"/>
              <a:ext cx="2078182" cy="276999"/>
            </a:xfrm>
            <a:prstGeom prst="rect">
              <a:avLst/>
            </a:prstGeom>
            <a:noFill/>
          </p:spPr>
          <p:txBody>
            <a:bodyPr wrap="square" rtlCol="0" anchor="ctr" anchorCtr="0">
              <a:spAutoFit/>
            </a:bodyPr>
            <a:lstStyle>
              <a:defPPr>
                <a:defRPr lang="en-US"/>
              </a:defPPr>
              <a:lvl1pPr algn="ctr">
                <a:defRPr sz="1200">
                  <a:solidFill>
                    <a:schemeClr val="accent1"/>
                  </a:solidFill>
                </a:defRPr>
              </a:lvl1pPr>
            </a:lstStyle>
            <a:p>
              <a:r>
                <a:rPr lang="en-US" dirty="0">
                  <a:solidFill>
                    <a:schemeClr val="bg1"/>
                  </a:solidFill>
                </a:rPr>
                <a:t>Energy</a:t>
              </a:r>
            </a:p>
          </p:txBody>
        </p:sp>
        <p:sp>
          <p:nvSpPr>
            <p:cNvPr id="124" name="TextBox 123"/>
            <p:cNvSpPr txBox="1"/>
            <p:nvPr/>
          </p:nvSpPr>
          <p:spPr>
            <a:xfrm>
              <a:off x="4666766" y="2294200"/>
              <a:ext cx="2078182" cy="274320"/>
            </a:xfrm>
            <a:prstGeom prst="rect">
              <a:avLst/>
            </a:prstGeom>
            <a:noFill/>
          </p:spPr>
          <p:txBody>
            <a:bodyPr wrap="square" rtlCol="0" anchor="ctr" anchorCtr="0">
              <a:spAutoFit/>
            </a:bodyPr>
            <a:lstStyle>
              <a:defPPr>
                <a:defRPr lang="en-US"/>
              </a:defPPr>
              <a:lvl1pPr algn="ctr">
                <a:lnSpc>
                  <a:spcPts val="1240"/>
                </a:lnSpc>
                <a:defRPr sz="1200">
                  <a:solidFill>
                    <a:schemeClr val="bg2">
                      <a:lumMod val="25000"/>
                    </a:schemeClr>
                  </a:solidFill>
                </a:defRPr>
              </a:lvl1pPr>
            </a:lstStyle>
            <a:p>
              <a:r>
                <a:rPr lang="en-US" dirty="0">
                  <a:solidFill>
                    <a:schemeClr val="bg1"/>
                  </a:solidFill>
                </a:rPr>
                <a:t>Automotive</a:t>
              </a:r>
            </a:p>
          </p:txBody>
        </p:sp>
      </p:grpSp>
      <p:sp>
        <p:nvSpPr>
          <p:cNvPr id="2" name="Title 1"/>
          <p:cNvSpPr>
            <a:spLocks noGrp="1"/>
          </p:cNvSpPr>
          <p:nvPr>
            <p:ph type="title"/>
          </p:nvPr>
        </p:nvSpPr>
        <p:spPr/>
        <p:txBody>
          <a:bodyPr/>
          <a:lstStyle/>
          <a:p>
            <a:pPr algn="ctr"/>
            <a:r>
              <a:rPr lang="en-US" dirty="0" err="1"/>
              <a:t>Nuestros</a:t>
            </a:r>
            <a:r>
              <a:rPr lang="en-US" dirty="0"/>
              <a:t> </a:t>
            </a:r>
            <a:r>
              <a:rPr lang="en-US" dirty="0" err="1"/>
              <a:t>clientes</a:t>
            </a:r>
            <a:r>
              <a:rPr lang="en-US" dirty="0"/>
              <a:t> son </a:t>
            </a:r>
            <a:r>
              <a:rPr lang="en-US" dirty="0" err="1"/>
              <a:t>exitosos</a:t>
            </a:r>
            <a:endParaRPr lang="en-US" dirty="0"/>
          </a:p>
        </p:txBody>
      </p:sp>
      <p:sp>
        <p:nvSpPr>
          <p:cNvPr id="13" name="Rectangle 12"/>
          <p:cNvSpPr/>
          <p:nvPr/>
        </p:nvSpPr>
        <p:spPr>
          <a:xfrm>
            <a:off x="0" y="2252400"/>
            <a:ext cx="9144000" cy="378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nvGrpSpPr>
          <p:cNvPr id="3" name="Group 2"/>
          <p:cNvGrpSpPr/>
          <p:nvPr/>
        </p:nvGrpSpPr>
        <p:grpSpPr>
          <a:xfrm>
            <a:off x="103909" y="2247811"/>
            <a:ext cx="8936182" cy="400110"/>
            <a:chOff x="103909" y="2247811"/>
            <a:chExt cx="8936182" cy="400110"/>
          </a:xfrm>
        </p:grpSpPr>
        <p:cxnSp>
          <p:nvCxnSpPr>
            <p:cNvPr id="14" name="Straight Connector 13"/>
            <p:cNvCxnSpPr/>
            <p:nvPr/>
          </p:nvCxnSpPr>
          <p:spPr>
            <a:xfrm>
              <a:off x="2288612" y="2297964"/>
              <a:ext cx="0" cy="274320"/>
            </a:xfrm>
            <a:prstGeom prst="line">
              <a:avLst/>
            </a:prstGeom>
            <a:solidFill>
              <a:schemeClr val="tx2"/>
            </a:solidFill>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572000" y="2297964"/>
              <a:ext cx="0" cy="274320"/>
            </a:xfrm>
            <a:prstGeom prst="line">
              <a:avLst/>
            </a:prstGeom>
            <a:solidFill>
              <a:schemeClr val="tx2"/>
            </a:solidFill>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858000" y="2297964"/>
              <a:ext cx="0" cy="274320"/>
            </a:xfrm>
            <a:prstGeom prst="line">
              <a:avLst/>
            </a:prstGeom>
            <a:solidFill>
              <a:schemeClr val="tx2"/>
            </a:solidFill>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03909" y="2286506"/>
              <a:ext cx="2078182" cy="276999"/>
            </a:xfrm>
            <a:prstGeom prst="rect">
              <a:avLst/>
            </a:prstGeom>
            <a:solidFill>
              <a:schemeClr val="tx2"/>
            </a:solidFill>
          </p:spPr>
          <p:txBody>
            <a:bodyPr wrap="square" rtlCol="0" anchor="ctr" anchorCtr="0">
              <a:spAutoFit/>
            </a:bodyPr>
            <a:lstStyle>
              <a:defPPr>
                <a:defRPr lang="en-US"/>
              </a:defPPr>
              <a:lvl1pPr algn="ctr">
                <a:defRPr sz="1200">
                  <a:solidFill>
                    <a:schemeClr val="accent1"/>
                  </a:solidFill>
                </a:defRPr>
              </a:lvl1pPr>
            </a:lstStyle>
            <a:p>
              <a:r>
                <a:rPr lang="en-US" dirty="0">
                  <a:solidFill>
                    <a:schemeClr val="bg1"/>
                  </a:solidFill>
                </a:rPr>
                <a:t>Industrial Machinery</a:t>
              </a:r>
            </a:p>
          </p:txBody>
        </p:sp>
        <p:sp>
          <p:nvSpPr>
            <p:cNvPr id="21" name="TextBox 20"/>
            <p:cNvSpPr txBox="1"/>
            <p:nvPr/>
          </p:nvSpPr>
          <p:spPr>
            <a:xfrm>
              <a:off x="2400302" y="2286506"/>
              <a:ext cx="2068285" cy="276999"/>
            </a:xfrm>
            <a:prstGeom prst="rect">
              <a:avLst/>
            </a:prstGeom>
            <a:solidFill>
              <a:schemeClr val="tx2"/>
            </a:solidFill>
          </p:spPr>
          <p:txBody>
            <a:bodyPr wrap="square" rtlCol="0" anchor="ctr" anchorCtr="0">
              <a:spAutoFit/>
            </a:bodyPr>
            <a:lstStyle/>
            <a:p>
              <a:pPr algn="ctr"/>
              <a:r>
                <a:rPr lang="en-US" sz="1200" dirty="0">
                  <a:solidFill>
                    <a:schemeClr val="bg1"/>
                  </a:solidFill>
                </a:rPr>
                <a:t>Aerospace and Defense</a:t>
              </a:r>
            </a:p>
          </p:txBody>
        </p:sp>
        <p:sp>
          <p:nvSpPr>
            <p:cNvPr id="22" name="TextBox 21"/>
            <p:cNvSpPr txBox="1"/>
            <p:nvPr/>
          </p:nvSpPr>
          <p:spPr>
            <a:xfrm>
              <a:off x="6961909" y="2286506"/>
              <a:ext cx="2078182" cy="276999"/>
            </a:xfrm>
            <a:prstGeom prst="rect">
              <a:avLst/>
            </a:prstGeom>
            <a:solidFill>
              <a:schemeClr val="tx2"/>
            </a:solidFill>
          </p:spPr>
          <p:txBody>
            <a:bodyPr wrap="square" rtlCol="0" anchor="ctr" anchorCtr="0">
              <a:spAutoFit/>
            </a:bodyPr>
            <a:lstStyle>
              <a:defPPr>
                <a:defRPr lang="en-US"/>
              </a:defPPr>
              <a:lvl1pPr algn="ctr">
                <a:defRPr sz="1200">
                  <a:solidFill>
                    <a:schemeClr val="accent1"/>
                  </a:solidFill>
                </a:defRPr>
              </a:lvl1pPr>
            </a:lstStyle>
            <a:p>
              <a:r>
                <a:rPr lang="en-US" dirty="0">
                  <a:solidFill>
                    <a:schemeClr val="bg1"/>
                  </a:solidFill>
                </a:rPr>
                <a:t>Academic and Research</a:t>
              </a:r>
            </a:p>
          </p:txBody>
        </p:sp>
        <p:sp>
          <p:nvSpPr>
            <p:cNvPr id="32" name="TextBox 31"/>
            <p:cNvSpPr txBox="1"/>
            <p:nvPr/>
          </p:nvSpPr>
          <p:spPr>
            <a:xfrm>
              <a:off x="4675909" y="2247811"/>
              <a:ext cx="2078182" cy="400110"/>
            </a:xfrm>
            <a:prstGeom prst="rect">
              <a:avLst/>
            </a:prstGeom>
            <a:noFill/>
          </p:spPr>
          <p:txBody>
            <a:bodyPr wrap="square" rtlCol="0" anchor="ctr" anchorCtr="0">
              <a:spAutoFit/>
            </a:bodyPr>
            <a:lstStyle>
              <a:defPPr>
                <a:defRPr lang="en-US"/>
              </a:defPPr>
              <a:lvl1pPr algn="ctr">
                <a:lnSpc>
                  <a:spcPts val="1240"/>
                </a:lnSpc>
                <a:defRPr sz="1200">
                  <a:solidFill>
                    <a:schemeClr val="bg2">
                      <a:lumMod val="25000"/>
                    </a:schemeClr>
                  </a:solidFill>
                </a:defRPr>
              </a:lvl1pPr>
            </a:lstStyle>
            <a:p>
              <a:r>
                <a:rPr lang="en-US" dirty="0">
                  <a:solidFill>
                    <a:schemeClr val="bg1"/>
                  </a:solidFill>
                </a:rPr>
                <a:t>Electronics and Semiconductor</a:t>
              </a:r>
            </a:p>
          </p:txBody>
        </p:sp>
      </p:grpSp>
      <p:sp>
        <p:nvSpPr>
          <p:cNvPr id="38" name="Rectangle 37"/>
          <p:cNvSpPr/>
          <p:nvPr/>
        </p:nvSpPr>
        <p:spPr>
          <a:xfrm>
            <a:off x="0" y="4021799"/>
            <a:ext cx="9144000" cy="378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nvGrpSpPr>
          <p:cNvPr id="85" name="Group 84"/>
          <p:cNvGrpSpPr/>
          <p:nvPr/>
        </p:nvGrpSpPr>
        <p:grpSpPr>
          <a:xfrm>
            <a:off x="103909" y="4073894"/>
            <a:ext cx="8936182" cy="279423"/>
            <a:chOff x="103909" y="2292861"/>
            <a:chExt cx="8936182" cy="279423"/>
          </a:xfrm>
        </p:grpSpPr>
        <p:cxnSp>
          <p:nvCxnSpPr>
            <p:cNvPr id="86" name="Straight Connector 85"/>
            <p:cNvCxnSpPr/>
            <p:nvPr/>
          </p:nvCxnSpPr>
          <p:spPr>
            <a:xfrm>
              <a:off x="2288612" y="2297964"/>
              <a:ext cx="0" cy="274320"/>
            </a:xfrm>
            <a:prstGeom prst="line">
              <a:avLst/>
            </a:prstGeom>
            <a:solidFill>
              <a:schemeClr val="tx2"/>
            </a:solidFill>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4572000" y="2297964"/>
              <a:ext cx="0" cy="274320"/>
            </a:xfrm>
            <a:prstGeom prst="line">
              <a:avLst/>
            </a:prstGeom>
            <a:solidFill>
              <a:schemeClr val="tx2"/>
            </a:solidFill>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858000" y="2297964"/>
              <a:ext cx="0" cy="274320"/>
            </a:xfrm>
            <a:prstGeom prst="line">
              <a:avLst/>
            </a:prstGeom>
            <a:solidFill>
              <a:schemeClr val="tx2"/>
            </a:solidFill>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103909" y="2292861"/>
              <a:ext cx="2078182" cy="276999"/>
            </a:xfrm>
            <a:prstGeom prst="rect">
              <a:avLst/>
            </a:prstGeom>
            <a:noFill/>
          </p:spPr>
          <p:txBody>
            <a:bodyPr wrap="square" rtlCol="0" anchor="ctr" anchorCtr="0">
              <a:spAutoFit/>
            </a:bodyPr>
            <a:lstStyle>
              <a:defPPr>
                <a:defRPr lang="en-US"/>
              </a:defPPr>
              <a:lvl1pPr algn="ctr">
                <a:defRPr sz="1200">
                  <a:solidFill>
                    <a:schemeClr val="accent1"/>
                  </a:solidFill>
                </a:defRPr>
              </a:lvl1pPr>
            </a:lstStyle>
            <a:p>
              <a:r>
                <a:rPr lang="en-US" dirty="0">
                  <a:solidFill>
                    <a:schemeClr val="bg1"/>
                  </a:solidFill>
                </a:rPr>
                <a:t>Wireless</a:t>
              </a:r>
            </a:p>
          </p:txBody>
        </p:sp>
        <p:sp>
          <p:nvSpPr>
            <p:cNvPr id="90" name="TextBox 89"/>
            <p:cNvSpPr txBox="1"/>
            <p:nvPr/>
          </p:nvSpPr>
          <p:spPr>
            <a:xfrm>
              <a:off x="2400302" y="2294200"/>
              <a:ext cx="2068285" cy="274320"/>
            </a:xfrm>
            <a:prstGeom prst="rect">
              <a:avLst/>
            </a:prstGeom>
            <a:noFill/>
          </p:spPr>
          <p:txBody>
            <a:bodyPr wrap="square" rtlCol="0" anchor="ctr" anchorCtr="0">
              <a:spAutoFit/>
            </a:bodyPr>
            <a:lstStyle/>
            <a:p>
              <a:pPr algn="ctr">
                <a:lnSpc>
                  <a:spcPts val="1240"/>
                </a:lnSpc>
              </a:pPr>
              <a:r>
                <a:rPr lang="en-US" sz="1200" dirty="0">
                  <a:solidFill>
                    <a:schemeClr val="bg1"/>
                  </a:solidFill>
                </a:rPr>
                <a:t>Transportation and </a:t>
              </a:r>
            </a:p>
            <a:p>
              <a:pPr algn="ctr">
                <a:lnSpc>
                  <a:spcPts val="1240"/>
                </a:lnSpc>
              </a:pPr>
              <a:r>
                <a:rPr lang="en-US" sz="1200" dirty="0">
                  <a:solidFill>
                    <a:schemeClr val="bg1"/>
                  </a:solidFill>
                </a:rPr>
                <a:t>Heavy Equipment</a:t>
              </a:r>
            </a:p>
          </p:txBody>
        </p:sp>
        <p:sp>
          <p:nvSpPr>
            <p:cNvPr id="91" name="TextBox 90"/>
            <p:cNvSpPr txBox="1"/>
            <p:nvPr/>
          </p:nvSpPr>
          <p:spPr>
            <a:xfrm>
              <a:off x="6961909" y="2292861"/>
              <a:ext cx="2078182" cy="276999"/>
            </a:xfrm>
            <a:prstGeom prst="rect">
              <a:avLst/>
            </a:prstGeom>
            <a:noFill/>
          </p:spPr>
          <p:txBody>
            <a:bodyPr wrap="square" rtlCol="0" anchor="ctr" anchorCtr="0">
              <a:spAutoFit/>
            </a:bodyPr>
            <a:lstStyle>
              <a:defPPr>
                <a:defRPr lang="en-US"/>
              </a:defPPr>
              <a:lvl1pPr algn="ctr">
                <a:defRPr sz="1200">
                  <a:solidFill>
                    <a:schemeClr val="accent1"/>
                  </a:solidFill>
                </a:defRPr>
              </a:lvl1pPr>
            </a:lstStyle>
            <a:p>
              <a:r>
                <a:rPr lang="en-US" dirty="0">
                  <a:solidFill>
                    <a:schemeClr val="bg1"/>
                  </a:solidFill>
                </a:rPr>
                <a:t>Energy</a:t>
              </a:r>
            </a:p>
          </p:txBody>
        </p:sp>
        <p:sp>
          <p:nvSpPr>
            <p:cNvPr id="92" name="TextBox 91"/>
            <p:cNvSpPr txBox="1"/>
            <p:nvPr/>
          </p:nvSpPr>
          <p:spPr>
            <a:xfrm>
              <a:off x="4666766" y="2294200"/>
              <a:ext cx="2078182" cy="274320"/>
            </a:xfrm>
            <a:prstGeom prst="rect">
              <a:avLst/>
            </a:prstGeom>
            <a:noFill/>
          </p:spPr>
          <p:txBody>
            <a:bodyPr wrap="square" rtlCol="0" anchor="ctr" anchorCtr="0">
              <a:spAutoFit/>
            </a:bodyPr>
            <a:lstStyle>
              <a:defPPr>
                <a:defRPr lang="en-US"/>
              </a:defPPr>
              <a:lvl1pPr algn="ctr">
                <a:lnSpc>
                  <a:spcPts val="1240"/>
                </a:lnSpc>
                <a:defRPr sz="1200">
                  <a:solidFill>
                    <a:schemeClr val="bg2">
                      <a:lumMod val="25000"/>
                    </a:schemeClr>
                  </a:solidFill>
                </a:defRPr>
              </a:lvl1pPr>
            </a:lstStyle>
            <a:p>
              <a:r>
                <a:rPr lang="en-US" dirty="0">
                  <a:solidFill>
                    <a:schemeClr val="bg1"/>
                  </a:solidFill>
                </a:rPr>
                <a:t>Automotive</a:t>
              </a:r>
            </a:p>
          </p:txBody>
        </p:sp>
      </p:grpSp>
    </p:spTree>
    <p:extLst>
      <p:ext uri="{BB962C8B-B14F-4D97-AF65-F5344CB8AC3E}">
        <p14:creationId xmlns:p14="http://schemas.microsoft.com/office/powerpoint/2010/main" val="2138762499"/>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afterEffect">
                                  <p:stCondLst>
                                    <p:cond delay="0"/>
                                  </p:stCondLst>
                                  <p:childTnLst>
                                    <p:animEffect transition="out" filter="wipe(up)">
                                      <p:cBhvr>
                                        <p:cTn id="6" dur="500"/>
                                        <p:tgtEl>
                                          <p:spTgt spid="105"/>
                                        </p:tgtEl>
                                      </p:cBhvr>
                                    </p:animEffect>
                                    <p:set>
                                      <p:cBhvr>
                                        <p:cTn id="7" dur="1" fill="hold">
                                          <p:stCondLst>
                                            <p:cond delay="499"/>
                                          </p:stCondLst>
                                        </p:cTn>
                                        <p:tgtEl>
                                          <p:spTgt spid="105"/>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22" presetClass="exit" presetSubtype="1" fill="hold" nodeType="withEffect">
                                  <p:stCondLst>
                                    <p:cond delay="0"/>
                                  </p:stCondLst>
                                  <p:childTnLst>
                                    <p:animEffect transition="out" filter="wipe(up)">
                                      <p:cBhvr>
                                        <p:cTn id="12" dur="500"/>
                                        <p:tgtEl>
                                          <p:spTgt spid="106"/>
                                        </p:tgtEl>
                                      </p:cBhvr>
                                    </p:animEffect>
                                    <p:set>
                                      <p:cBhvr>
                                        <p:cTn id="13" dur="1" fill="hold">
                                          <p:stCondLst>
                                            <p:cond delay="499"/>
                                          </p:stCondLst>
                                        </p:cTn>
                                        <p:tgtEl>
                                          <p:spTgt spid="106"/>
                                        </p:tgtEl>
                                        <p:attrNameLst>
                                          <p:attrName>style.visibility</p:attrName>
                                        </p:attrNameLst>
                                      </p:cBhvr>
                                      <p:to>
                                        <p:strVal val="hidden"/>
                                      </p:to>
                                    </p:set>
                                  </p:childTnLst>
                                </p:cTn>
                              </p:par>
                              <p:par>
                                <p:cTn id="14" presetID="22" presetClass="exit" presetSubtype="1" fill="hold" nodeType="withEffect">
                                  <p:stCondLst>
                                    <p:cond delay="0"/>
                                  </p:stCondLst>
                                  <p:childTnLst>
                                    <p:animEffect transition="out" filter="wipe(up)">
                                      <p:cBhvr>
                                        <p:cTn id="15" dur="500"/>
                                        <p:tgtEl>
                                          <p:spTgt spid="116"/>
                                        </p:tgtEl>
                                      </p:cBhvr>
                                    </p:animEffect>
                                    <p:set>
                                      <p:cBhvr>
                                        <p:cTn id="16" dur="1" fill="hold">
                                          <p:stCondLst>
                                            <p:cond delay="499"/>
                                          </p:stCondLst>
                                        </p:cTn>
                                        <p:tgtEl>
                                          <p:spTgt spid="11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32004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a:ext>
            </a:extLst>
          </a:blip>
          <a:srcRect l="-1" t="25056" r="286" b="22575"/>
          <a:stretch/>
        </p:blipFill>
        <p:spPr>
          <a:xfrm>
            <a:off x="0" y="0"/>
            <a:ext cx="9144000" cy="3200400"/>
          </a:xfrm>
          <a:prstGeom prst="rect">
            <a:avLst/>
          </a:prstGeom>
        </p:spPr>
      </p:pic>
      <p:grpSp>
        <p:nvGrpSpPr>
          <p:cNvPr id="13" name="Group 12"/>
          <p:cNvGrpSpPr/>
          <p:nvPr/>
        </p:nvGrpSpPr>
        <p:grpSpPr>
          <a:xfrm>
            <a:off x="7437833" y="0"/>
            <a:ext cx="1530744" cy="1197204"/>
            <a:chOff x="82627" y="0"/>
            <a:chExt cx="1530744" cy="1197204"/>
          </a:xfrm>
        </p:grpSpPr>
        <p:sp>
          <p:nvSpPr>
            <p:cNvPr id="2" name="Rectangle 1"/>
            <p:cNvSpPr/>
            <p:nvPr/>
          </p:nvSpPr>
          <p:spPr>
            <a:xfrm>
              <a:off x="82627" y="0"/>
              <a:ext cx="1530744" cy="1197204"/>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6" name="TextBox 5"/>
            <p:cNvSpPr txBox="1"/>
            <p:nvPr/>
          </p:nvSpPr>
          <p:spPr>
            <a:xfrm>
              <a:off x="272964" y="0"/>
              <a:ext cx="1150070" cy="671154"/>
            </a:xfrm>
            <a:prstGeom prst="rect">
              <a:avLst/>
            </a:prstGeom>
            <a:noFill/>
          </p:spPr>
          <p:txBody>
            <a:bodyPr wrap="square" lIns="0" rIns="0" rtlCol="0" anchor="ctr">
              <a:noAutofit/>
            </a:bodyPr>
            <a:lstStyle/>
            <a:p>
              <a:pPr algn="ctr"/>
              <a:r>
                <a:rPr lang="en-US" sz="1050" spc="50" dirty="0">
                  <a:solidFill>
                    <a:schemeClr val="bg1"/>
                  </a:solidFill>
                </a:rPr>
                <a:t>MAQUINARIA INDUSTRIAL</a:t>
              </a:r>
            </a:p>
          </p:txBody>
        </p:sp>
        <p:cxnSp>
          <p:nvCxnSpPr>
            <p:cNvPr id="10" name="Straight Connector 9"/>
            <p:cNvCxnSpPr/>
            <p:nvPr/>
          </p:nvCxnSpPr>
          <p:spPr>
            <a:xfrm>
              <a:off x="207509" y="671154"/>
              <a:ext cx="1276921" cy="0"/>
            </a:xfrm>
            <a:prstGeom prst="line">
              <a:avLst/>
            </a:prstGeom>
            <a:ln w="635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5" name="Content Placeholder 4"/>
          <p:cNvSpPr>
            <a:spLocks noGrp="1"/>
          </p:cNvSpPr>
          <p:nvPr>
            <p:ph idx="1"/>
          </p:nvPr>
        </p:nvSpPr>
        <p:spPr>
          <a:xfrm>
            <a:off x="409892" y="3437033"/>
            <a:ext cx="8324216" cy="994001"/>
          </a:xfrm>
        </p:spPr>
        <p:txBody>
          <a:bodyPr anchor="t"/>
          <a:lstStyle/>
          <a:p>
            <a:pPr algn="l"/>
            <a:r>
              <a:rPr lang="en-US" dirty="0">
                <a:solidFill>
                  <a:schemeClr val="bg2"/>
                </a:solidFill>
              </a:rPr>
              <a:t>“</a:t>
            </a:r>
            <a:r>
              <a:rPr lang="en-US" dirty="0"/>
              <a:t>LabVIEW graphical system design allows us to design modular software that can be easily scaled to meet the growing requirements of rapidly evolving wind energy technology.”</a:t>
            </a:r>
            <a:br>
              <a:rPr lang="en-US" dirty="0"/>
            </a:br>
            <a:endParaRPr lang="en-US" sz="500" dirty="0"/>
          </a:p>
          <a:p>
            <a:pPr algn="r"/>
            <a:r>
              <a:rPr lang="en-US" dirty="0">
                <a:cs typeface="Univers Com 45 Light" charset="0"/>
              </a:rPr>
              <a:t>—</a:t>
            </a:r>
            <a:r>
              <a:rPr lang="en-US" dirty="0"/>
              <a:t>Morten Pedersen, CIM Industrial Systems A/S </a:t>
            </a:r>
          </a:p>
        </p:txBody>
      </p:sp>
      <p:sp>
        <p:nvSpPr>
          <p:cNvPr id="40" name="Text Placeholder 1"/>
          <p:cNvSpPr>
            <a:spLocks noGrp="1"/>
          </p:cNvSpPr>
          <p:nvPr>
            <p:ph type="body" sz="quarter" idx="13"/>
          </p:nvPr>
        </p:nvSpPr>
        <p:spPr>
          <a:xfrm>
            <a:off x="7409055" y="4770120"/>
            <a:ext cx="1369185" cy="182880"/>
          </a:xfrm>
        </p:spPr>
        <p:txBody>
          <a:bodyPr/>
          <a:lstStyle/>
          <a:p>
            <a:r>
              <a:rPr lang="en-US" dirty="0"/>
              <a:t>ni.com/innovations</a:t>
            </a:r>
          </a:p>
        </p:txBody>
      </p:sp>
      <p:pic>
        <p:nvPicPr>
          <p:cNvPr id="7" name="Picture 6"/>
          <p:cNvPicPr>
            <a:picLocks noChangeAspect="1"/>
          </p:cNvPicPr>
          <p:nvPr/>
        </p:nvPicPr>
        <p:blipFill rotWithShape="1">
          <a:blip r:embed="rId5">
            <a:biLevel thresh="25000"/>
            <a:extLst>
              <a:ext uri="{28A0092B-C50C-407E-A947-70E740481C1C}">
                <a14:useLocalDpi xmlns:a14="http://schemas.microsoft.com/office/drawing/2010/main" val="0"/>
              </a:ext>
            </a:extLst>
          </a:blip>
          <a:srcRect l="-23406" t="-43636" r="-23406" b="-41893"/>
          <a:stretch/>
        </p:blipFill>
        <p:spPr>
          <a:xfrm>
            <a:off x="7707811" y="833423"/>
            <a:ext cx="948664" cy="189042"/>
          </a:xfrm>
          <a:prstGeom prst="rect">
            <a:avLst/>
          </a:prstGeom>
          <a:noFill/>
          <a:ln>
            <a:noFill/>
          </a:ln>
        </p:spPr>
      </p:pic>
    </p:spTree>
    <p:extLst>
      <p:ext uri="{BB962C8B-B14F-4D97-AF65-F5344CB8AC3E}">
        <p14:creationId xmlns:p14="http://schemas.microsoft.com/office/powerpoint/2010/main" val="1758579952"/>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32004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3200400"/>
          </a:xfrm>
          <a:prstGeom prst="rect">
            <a:avLst/>
          </a:prstGeom>
        </p:spPr>
      </p:pic>
      <p:sp>
        <p:nvSpPr>
          <p:cNvPr id="40" name="Text Placeholder 1"/>
          <p:cNvSpPr>
            <a:spLocks noGrp="1"/>
          </p:cNvSpPr>
          <p:nvPr>
            <p:ph type="body" sz="quarter" idx="13"/>
          </p:nvPr>
        </p:nvSpPr>
        <p:spPr>
          <a:xfrm>
            <a:off x="7409055" y="4770120"/>
            <a:ext cx="1369185" cy="182880"/>
          </a:xfrm>
        </p:spPr>
        <p:txBody>
          <a:bodyPr/>
          <a:lstStyle/>
          <a:p>
            <a:r>
              <a:rPr lang="en-US" dirty="0"/>
              <a:t>ni.com/innovations</a:t>
            </a:r>
          </a:p>
        </p:txBody>
      </p:sp>
      <p:grpSp>
        <p:nvGrpSpPr>
          <p:cNvPr id="11" name="Group 10"/>
          <p:cNvGrpSpPr/>
          <p:nvPr/>
        </p:nvGrpSpPr>
        <p:grpSpPr>
          <a:xfrm>
            <a:off x="7437833" y="0"/>
            <a:ext cx="1530744" cy="1197204"/>
            <a:chOff x="82627" y="0"/>
            <a:chExt cx="1530744" cy="1197204"/>
          </a:xfrm>
        </p:grpSpPr>
        <p:sp>
          <p:nvSpPr>
            <p:cNvPr id="12" name="Rectangle 11"/>
            <p:cNvSpPr/>
            <p:nvPr/>
          </p:nvSpPr>
          <p:spPr>
            <a:xfrm>
              <a:off x="82627" y="0"/>
              <a:ext cx="1530744" cy="1197204"/>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14" name="TextBox 13"/>
            <p:cNvSpPr txBox="1"/>
            <p:nvPr/>
          </p:nvSpPr>
          <p:spPr>
            <a:xfrm>
              <a:off x="272964" y="0"/>
              <a:ext cx="1150070" cy="671154"/>
            </a:xfrm>
            <a:prstGeom prst="rect">
              <a:avLst/>
            </a:prstGeom>
            <a:noFill/>
          </p:spPr>
          <p:txBody>
            <a:bodyPr wrap="square" lIns="0" rIns="0" rtlCol="0" anchor="ctr">
              <a:noAutofit/>
            </a:bodyPr>
            <a:lstStyle/>
            <a:p>
              <a:pPr algn="ctr"/>
              <a:r>
                <a:rPr lang="en-US" sz="1050" spc="50" dirty="0">
                  <a:solidFill>
                    <a:schemeClr val="bg1"/>
                  </a:solidFill>
                </a:rPr>
                <a:t>INDUSTRIA</a:t>
              </a:r>
            </a:p>
            <a:p>
              <a:pPr algn="ctr"/>
              <a:r>
                <a:rPr lang="en-US" sz="1050" spc="50" dirty="0">
                  <a:solidFill>
                    <a:schemeClr val="bg1"/>
                  </a:solidFill>
                </a:rPr>
                <a:t>AEROESPACIAL</a:t>
              </a:r>
            </a:p>
          </p:txBody>
        </p:sp>
        <p:cxnSp>
          <p:nvCxnSpPr>
            <p:cNvPr id="15" name="Straight Connector 14"/>
            <p:cNvCxnSpPr/>
            <p:nvPr/>
          </p:nvCxnSpPr>
          <p:spPr>
            <a:xfrm>
              <a:off x="207509" y="671154"/>
              <a:ext cx="1276921" cy="0"/>
            </a:xfrm>
            <a:prstGeom prst="line">
              <a:avLst/>
            </a:prstGeom>
            <a:ln w="635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rotWithShape="1">
          <a:blip r:embed="rId5" cstate="hqprint">
            <a:extLst>
              <a:ext uri="{28A0092B-C50C-407E-A947-70E740481C1C}">
                <a14:useLocalDpi xmlns:a14="http://schemas.microsoft.com/office/drawing/2010/main"/>
              </a:ext>
            </a:extLst>
          </a:blip>
          <a:srcRect l="-1" r="7258" b="7257"/>
          <a:stretch/>
        </p:blipFill>
        <p:spPr>
          <a:xfrm>
            <a:off x="7736543" y="692229"/>
            <a:ext cx="865590" cy="406901"/>
          </a:xfrm>
          <a:prstGeom prst="rect">
            <a:avLst/>
          </a:prstGeom>
          <a:noFill/>
          <a:ln>
            <a:noFill/>
          </a:ln>
        </p:spPr>
      </p:pic>
      <p:sp>
        <p:nvSpPr>
          <p:cNvPr id="17" name="Content Placeholder 4"/>
          <p:cNvSpPr>
            <a:spLocks noGrp="1"/>
          </p:cNvSpPr>
          <p:nvPr>
            <p:ph idx="1"/>
          </p:nvPr>
        </p:nvSpPr>
        <p:spPr>
          <a:xfrm>
            <a:off x="454024" y="3440853"/>
            <a:ext cx="8235951" cy="1134071"/>
          </a:xfrm>
        </p:spPr>
        <p:txBody>
          <a:bodyPr anchor="t"/>
          <a:lstStyle/>
          <a:p>
            <a:pPr algn="l"/>
            <a:r>
              <a:rPr lang="en-US" dirty="0">
                <a:solidFill>
                  <a:schemeClr val="bg2"/>
                </a:solidFill>
              </a:rPr>
              <a:t>“</a:t>
            </a:r>
            <a:r>
              <a:rPr lang="en-US" dirty="0"/>
              <a:t>Through the use of advanced software architecture and NI hardware, G Systems was able to provide Lockheed Martin Aeronautics with a highly configurable, expandable system to meet current and future requirements of the F-35 VSIF (Iron Bird).”</a:t>
            </a:r>
            <a:br>
              <a:rPr lang="en-US" dirty="0"/>
            </a:br>
            <a:br>
              <a:rPr lang="en-US" sz="500" dirty="0"/>
            </a:br>
            <a:endParaRPr lang="en-US" sz="500" dirty="0"/>
          </a:p>
          <a:p>
            <a:pPr algn="r"/>
            <a:r>
              <a:rPr lang="en-US" dirty="0">
                <a:cs typeface="Univers Com 45 Light" charset="0"/>
              </a:rPr>
              <a:t>—Dave Baker</a:t>
            </a:r>
            <a:r>
              <a:rPr lang="en-US" dirty="0"/>
              <a:t>, G Systems LP</a:t>
            </a:r>
          </a:p>
          <a:p>
            <a:pPr algn="r"/>
            <a:endParaRPr lang="en-US" dirty="0"/>
          </a:p>
        </p:txBody>
      </p:sp>
    </p:spTree>
    <p:extLst>
      <p:ext uri="{BB962C8B-B14F-4D97-AF65-F5344CB8AC3E}">
        <p14:creationId xmlns:p14="http://schemas.microsoft.com/office/powerpoint/2010/main" val="470548125"/>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fade">
                                      <p:cBhvr>
                                        <p:cTn id="2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22511" r="-22511"/>
          <a:stretch/>
        </p:blipFill>
        <p:spPr>
          <a:xfrm>
            <a:off x="1" y="0"/>
            <a:ext cx="9143999" cy="3200400"/>
          </a:xfrm>
          <a:prstGeom prst="rect">
            <a:avLst/>
          </a:prstGeom>
          <a:solidFill>
            <a:schemeClr val="bg1"/>
          </a:solid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9144000" cy="3200400"/>
          </a:xfrm>
          <a:prstGeom prst="rect">
            <a:avLst/>
          </a:prstGeom>
        </p:spPr>
      </p:pic>
      <p:sp>
        <p:nvSpPr>
          <p:cNvPr id="5" name="Content Placeholder 4"/>
          <p:cNvSpPr>
            <a:spLocks noGrp="1"/>
          </p:cNvSpPr>
          <p:nvPr>
            <p:ph idx="1"/>
          </p:nvPr>
        </p:nvSpPr>
        <p:spPr>
          <a:xfrm>
            <a:off x="454024" y="3437033"/>
            <a:ext cx="8280083" cy="994001"/>
          </a:xfrm>
        </p:spPr>
        <p:txBody>
          <a:bodyPr anchor="t"/>
          <a:lstStyle/>
          <a:p>
            <a:pPr algn="l"/>
            <a:r>
              <a:rPr lang="en-US" dirty="0">
                <a:solidFill>
                  <a:schemeClr val="bg2"/>
                </a:solidFill>
              </a:rPr>
              <a:t>“</a:t>
            </a:r>
            <a:r>
              <a:rPr lang="en-US" dirty="0"/>
              <a:t>The key to choosing NI products for Panasonic was the all-in-one compact enclosure, combinations of modules, the option to easily add features depending on our needs, and the ability to develop a program that has an intuitive graphical interface.”</a:t>
            </a:r>
            <a:br>
              <a:rPr lang="en-US" dirty="0"/>
            </a:br>
            <a:endParaRPr lang="en-US" sz="500" dirty="0"/>
          </a:p>
          <a:p>
            <a:pPr algn="r"/>
            <a:r>
              <a:rPr lang="en-US" dirty="0">
                <a:cs typeface="Univers Com 45 Light" charset="0"/>
              </a:rPr>
              <a:t>—</a:t>
            </a:r>
            <a:r>
              <a:rPr lang="en-US" dirty="0"/>
              <a:t>Takeuti Isao, Chief Engineer, Electronics Appliances </a:t>
            </a:r>
          </a:p>
          <a:p>
            <a:pPr algn="r"/>
            <a:endParaRPr lang="en-US" dirty="0"/>
          </a:p>
        </p:txBody>
      </p:sp>
      <p:sp>
        <p:nvSpPr>
          <p:cNvPr id="40" name="Text Placeholder 1"/>
          <p:cNvSpPr>
            <a:spLocks noGrp="1"/>
          </p:cNvSpPr>
          <p:nvPr>
            <p:ph type="body" sz="quarter" idx="13"/>
          </p:nvPr>
        </p:nvSpPr>
        <p:spPr>
          <a:xfrm>
            <a:off x="7409055" y="4770120"/>
            <a:ext cx="1369185" cy="182880"/>
          </a:xfrm>
        </p:spPr>
        <p:txBody>
          <a:bodyPr/>
          <a:lstStyle/>
          <a:p>
            <a:r>
              <a:rPr lang="en-US" dirty="0"/>
              <a:t>ni.com/innovations</a:t>
            </a:r>
          </a:p>
        </p:txBody>
      </p:sp>
      <p:grpSp>
        <p:nvGrpSpPr>
          <p:cNvPr id="11" name="Group 10"/>
          <p:cNvGrpSpPr/>
          <p:nvPr/>
        </p:nvGrpSpPr>
        <p:grpSpPr>
          <a:xfrm>
            <a:off x="7437833" y="0"/>
            <a:ext cx="1530744" cy="1197204"/>
            <a:chOff x="82627" y="0"/>
            <a:chExt cx="1530744" cy="1197204"/>
          </a:xfrm>
        </p:grpSpPr>
        <p:sp>
          <p:nvSpPr>
            <p:cNvPr id="12" name="Rectangle 11"/>
            <p:cNvSpPr/>
            <p:nvPr/>
          </p:nvSpPr>
          <p:spPr>
            <a:xfrm>
              <a:off x="82627" y="0"/>
              <a:ext cx="1530744" cy="1197204"/>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14" name="TextBox 13"/>
            <p:cNvSpPr txBox="1"/>
            <p:nvPr/>
          </p:nvSpPr>
          <p:spPr>
            <a:xfrm>
              <a:off x="152207" y="0"/>
              <a:ext cx="1391585" cy="671154"/>
            </a:xfrm>
            <a:prstGeom prst="rect">
              <a:avLst/>
            </a:prstGeom>
            <a:noFill/>
          </p:spPr>
          <p:txBody>
            <a:bodyPr wrap="square" lIns="0" rIns="0" rtlCol="0" anchor="ctr">
              <a:noAutofit/>
            </a:bodyPr>
            <a:lstStyle/>
            <a:p>
              <a:pPr algn="ctr"/>
              <a:r>
                <a:rPr lang="en-US" sz="1050" spc="50" dirty="0">
                  <a:solidFill>
                    <a:schemeClr val="bg1"/>
                  </a:solidFill>
                </a:rPr>
                <a:t>ELECTRONICA Y </a:t>
              </a:r>
              <a:r>
                <a:rPr lang="en-US" sz="900" spc="50" dirty="0">
                  <a:solidFill>
                    <a:schemeClr val="bg1"/>
                  </a:solidFill>
                </a:rPr>
                <a:t>SEMICONDUCTORES</a:t>
              </a:r>
              <a:endParaRPr lang="en-US" sz="1050" spc="50" dirty="0">
                <a:solidFill>
                  <a:schemeClr val="bg1"/>
                </a:solidFill>
              </a:endParaRPr>
            </a:p>
          </p:txBody>
        </p:sp>
        <p:cxnSp>
          <p:nvCxnSpPr>
            <p:cNvPr id="15" name="Straight Connector 14"/>
            <p:cNvCxnSpPr/>
            <p:nvPr/>
          </p:nvCxnSpPr>
          <p:spPr>
            <a:xfrm>
              <a:off x="207509" y="671154"/>
              <a:ext cx="1276921" cy="0"/>
            </a:xfrm>
            <a:prstGeom prst="line">
              <a:avLst/>
            </a:prstGeom>
            <a:ln w="635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5" cstate="hqprint">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769158" y="810977"/>
            <a:ext cx="868094" cy="133512"/>
          </a:xfrm>
          <a:prstGeom prst="rect">
            <a:avLst/>
          </a:prstGeom>
          <a:noFill/>
          <a:ln>
            <a:noFill/>
          </a:ln>
        </p:spPr>
      </p:pic>
    </p:spTree>
    <p:extLst>
      <p:ext uri="{BB962C8B-B14F-4D97-AF65-F5344CB8AC3E}">
        <p14:creationId xmlns:p14="http://schemas.microsoft.com/office/powerpoint/2010/main" val="821981871"/>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32004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3200400"/>
          </a:xfrm>
          <a:prstGeom prst="rect">
            <a:avLst/>
          </a:prstGeom>
        </p:spPr>
      </p:pic>
      <p:sp>
        <p:nvSpPr>
          <p:cNvPr id="5" name="Content Placeholder 4"/>
          <p:cNvSpPr>
            <a:spLocks noGrp="1"/>
          </p:cNvSpPr>
          <p:nvPr>
            <p:ph idx="1"/>
          </p:nvPr>
        </p:nvSpPr>
        <p:spPr>
          <a:xfrm>
            <a:off x="454024" y="3430259"/>
            <a:ext cx="8280083" cy="994001"/>
          </a:xfrm>
        </p:spPr>
        <p:txBody>
          <a:bodyPr anchor="t"/>
          <a:lstStyle/>
          <a:p>
            <a:pPr algn="l"/>
            <a:r>
              <a:rPr lang="en-US" dirty="0"/>
              <a:t>“Electronics used to seem so cryptic to me, but using NI tools in the new labs made everything so much more understandable. It’s given me the confidence to experiment with electric circuits and try out some of my own projects.”</a:t>
            </a:r>
            <a:br>
              <a:rPr lang="en-US" dirty="0"/>
            </a:br>
            <a:endParaRPr lang="en-US" sz="500" dirty="0"/>
          </a:p>
          <a:p>
            <a:pPr algn="r"/>
            <a:r>
              <a:rPr lang="en-US" dirty="0">
                <a:cs typeface="Univers Com 45 Light" charset="0"/>
              </a:rPr>
              <a:t>—</a:t>
            </a:r>
            <a:r>
              <a:rPr lang="en-US" dirty="0"/>
              <a:t>Joshua Elijah, Second-Year Student, The University of Manchester </a:t>
            </a:r>
          </a:p>
          <a:p>
            <a:pPr algn="r"/>
            <a:endParaRPr lang="en-US" dirty="0"/>
          </a:p>
        </p:txBody>
      </p:sp>
      <p:sp>
        <p:nvSpPr>
          <p:cNvPr id="40" name="Text Placeholder 1"/>
          <p:cNvSpPr>
            <a:spLocks noGrp="1"/>
          </p:cNvSpPr>
          <p:nvPr>
            <p:ph type="body" sz="quarter" idx="13"/>
          </p:nvPr>
        </p:nvSpPr>
        <p:spPr>
          <a:xfrm>
            <a:off x="7409055" y="4770120"/>
            <a:ext cx="1369185" cy="182880"/>
          </a:xfrm>
        </p:spPr>
        <p:txBody>
          <a:bodyPr/>
          <a:lstStyle/>
          <a:p>
            <a:r>
              <a:rPr lang="en-US" dirty="0"/>
              <a:t>ni.com/innovations</a:t>
            </a:r>
          </a:p>
        </p:txBody>
      </p:sp>
      <p:grpSp>
        <p:nvGrpSpPr>
          <p:cNvPr id="11" name="Group 10"/>
          <p:cNvGrpSpPr/>
          <p:nvPr/>
        </p:nvGrpSpPr>
        <p:grpSpPr>
          <a:xfrm>
            <a:off x="7437833" y="0"/>
            <a:ext cx="1530744" cy="1197204"/>
            <a:chOff x="82627" y="0"/>
            <a:chExt cx="1530744" cy="1197204"/>
          </a:xfrm>
        </p:grpSpPr>
        <p:sp>
          <p:nvSpPr>
            <p:cNvPr id="12" name="Rectangle 11"/>
            <p:cNvSpPr/>
            <p:nvPr/>
          </p:nvSpPr>
          <p:spPr>
            <a:xfrm>
              <a:off x="82627" y="0"/>
              <a:ext cx="1530744" cy="1197204"/>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14" name="TextBox 13"/>
            <p:cNvSpPr txBox="1"/>
            <p:nvPr/>
          </p:nvSpPr>
          <p:spPr>
            <a:xfrm>
              <a:off x="152207" y="0"/>
              <a:ext cx="1391585" cy="671154"/>
            </a:xfrm>
            <a:prstGeom prst="rect">
              <a:avLst/>
            </a:prstGeom>
            <a:noFill/>
          </p:spPr>
          <p:txBody>
            <a:bodyPr wrap="square" lIns="0" rIns="0" rtlCol="0" anchor="ctr">
              <a:noAutofit/>
            </a:bodyPr>
            <a:lstStyle/>
            <a:p>
              <a:pPr algn="ctr"/>
              <a:r>
                <a:rPr lang="en-US" sz="1050" spc="50" dirty="0">
                  <a:solidFill>
                    <a:schemeClr val="bg1"/>
                  </a:solidFill>
                </a:rPr>
                <a:t>DOCENCIA E INVESTIGACIÓN</a:t>
              </a:r>
            </a:p>
          </p:txBody>
        </p:sp>
        <p:cxnSp>
          <p:nvCxnSpPr>
            <p:cNvPr id="15" name="Straight Connector 14"/>
            <p:cNvCxnSpPr/>
            <p:nvPr/>
          </p:nvCxnSpPr>
          <p:spPr>
            <a:xfrm>
              <a:off x="207509" y="671154"/>
              <a:ext cx="1276921" cy="0"/>
            </a:xfrm>
            <a:prstGeom prst="line">
              <a:avLst/>
            </a:prstGeom>
            <a:ln w="635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30086" y="733778"/>
            <a:ext cx="946238" cy="400800"/>
          </a:xfrm>
          <a:prstGeom prst="rect">
            <a:avLst/>
          </a:prstGeom>
          <a:noFill/>
          <a:ln>
            <a:noFill/>
          </a:ln>
        </p:spPr>
      </p:pic>
    </p:spTree>
    <p:extLst>
      <p:ext uri="{BB962C8B-B14F-4D97-AF65-F5344CB8AC3E}">
        <p14:creationId xmlns:p14="http://schemas.microsoft.com/office/powerpoint/2010/main" val="1673717886"/>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t="27374" b="20125"/>
          <a:stretch/>
        </p:blipFill>
        <p:spPr>
          <a:xfrm>
            <a:off x="0" y="0"/>
            <a:ext cx="9144000" cy="32004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3200400"/>
          </a:xfrm>
          <a:prstGeom prst="rect">
            <a:avLst/>
          </a:prstGeom>
        </p:spPr>
      </p:pic>
      <p:sp>
        <p:nvSpPr>
          <p:cNvPr id="5" name="Content Placeholder 4"/>
          <p:cNvSpPr>
            <a:spLocks noGrp="1"/>
          </p:cNvSpPr>
          <p:nvPr>
            <p:ph idx="1"/>
          </p:nvPr>
        </p:nvSpPr>
        <p:spPr>
          <a:xfrm>
            <a:off x="454025" y="3599593"/>
            <a:ext cx="8234364" cy="994001"/>
          </a:xfrm>
        </p:spPr>
        <p:txBody>
          <a:bodyPr anchor="t"/>
          <a:lstStyle/>
          <a:p>
            <a:pPr algn="l"/>
            <a:r>
              <a:rPr lang="en-US" dirty="0">
                <a:solidFill>
                  <a:schemeClr val="bg2"/>
                </a:solidFill>
              </a:rPr>
              <a:t>“</a:t>
            </a:r>
            <a:r>
              <a:rPr lang="en-US" dirty="0"/>
              <a:t>Together, NI and Nokia Networks are reinventing the future of wireless communication and powering the fastest cell phone networks ever.”</a:t>
            </a:r>
            <a:endParaRPr lang="en-US" dirty="0">
              <a:solidFill>
                <a:prstClr val="white"/>
              </a:solidFill>
            </a:endParaRPr>
          </a:p>
          <a:p>
            <a:pPr algn="r"/>
            <a:r>
              <a:rPr lang="en-US" dirty="0">
                <a:cs typeface="Univers Com 45 Light" charset="0"/>
              </a:rPr>
              <a:t>—</a:t>
            </a:r>
            <a:r>
              <a:rPr lang="en-US" dirty="0"/>
              <a:t>Lauri Oksanen</a:t>
            </a:r>
            <a:r>
              <a:rPr lang="en-US" dirty="0">
                <a:cs typeface="Univers Com 45 Light"/>
              </a:rPr>
              <a:t>, </a:t>
            </a:r>
            <a:r>
              <a:rPr lang="en-US" dirty="0"/>
              <a:t>Nokia Networks</a:t>
            </a:r>
          </a:p>
        </p:txBody>
      </p:sp>
      <p:sp>
        <p:nvSpPr>
          <p:cNvPr id="40" name="Text Placeholder 1"/>
          <p:cNvSpPr>
            <a:spLocks noGrp="1"/>
          </p:cNvSpPr>
          <p:nvPr>
            <p:ph type="body" sz="quarter" idx="13"/>
          </p:nvPr>
        </p:nvSpPr>
        <p:spPr>
          <a:xfrm>
            <a:off x="7409055" y="4770120"/>
            <a:ext cx="1369185" cy="182880"/>
          </a:xfrm>
        </p:spPr>
        <p:txBody>
          <a:bodyPr/>
          <a:lstStyle/>
          <a:p>
            <a:r>
              <a:rPr lang="en-US" dirty="0"/>
              <a:t>ni.com/innovations</a:t>
            </a:r>
          </a:p>
        </p:txBody>
      </p:sp>
      <p:grpSp>
        <p:nvGrpSpPr>
          <p:cNvPr id="11" name="Group 10"/>
          <p:cNvGrpSpPr/>
          <p:nvPr/>
        </p:nvGrpSpPr>
        <p:grpSpPr>
          <a:xfrm>
            <a:off x="7437833" y="0"/>
            <a:ext cx="1530744" cy="1197204"/>
            <a:chOff x="82627" y="0"/>
            <a:chExt cx="1530744" cy="1197204"/>
          </a:xfrm>
        </p:grpSpPr>
        <p:sp>
          <p:nvSpPr>
            <p:cNvPr id="12" name="Rectangle 11"/>
            <p:cNvSpPr/>
            <p:nvPr/>
          </p:nvSpPr>
          <p:spPr>
            <a:xfrm>
              <a:off x="82627" y="0"/>
              <a:ext cx="1530744" cy="1197204"/>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14" name="TextBox 13"/>
            <p:cNvSpPr txBox="1"/>
            <p:nvPr/>
          </p:nvSpPr>
          <p:spPr>
            <a:xfrm>
              <a:off x="152207" y="0"/>
              <a:ext cx="1391585" cy="671154"/>
            </a:xfrm>
            <a:prstGeom prst="rect">
              <a:avLst/>
            </a:prstGeom>
            <a:noFill/>
          </p:spPr>
          <p:txBody>
            <a:bodyPr wrap="square" lIns="0" rIns="0" rtlCol="0" anchor="ctr">
              <a:noAutofit/>
            </a:bodyPr>
            <a:lstStyle/>
            <a:p>
              <a:pPr algn="ctr"/>
              <a:endParaRPr lang="en-US" sz="1050" spc="50" dirty="0">
                <a:solidFill>
                  <a:schemeClr val="bg1"/>
                </a:solidFill>
              </a:endParaRPr>
            </a:p>
            <a:p>
              <a:pPr algn="ctr"/>
              <a:r>
                <a:rPr lang="en-US" sz="1050" spc="50" dirty="0">
                  <a:solidFill>
                    <a:schemeClr val="bg1"/>
                  </a:solidFill>
                </a:rPr>
                <a:t>COMUNICACIONES</a:t>
              </a:r>
            </a:p>
          </p:txBody>
        </p:sp>
        <p:cxnSp>
          <p:nvCxnSpPr>
            <p:cNvPr id="15" name="Straight Connector 14"/>
            <p:cNvCxnSpPr/>
            <p:nvPr/>
          </p:nvCxnSpPr>
          <p:spPr>
            <a:xfrm>
              <a:off x="207509" y="671154"/>
              <a:ext cx="1276921" cy="0"/>
            </a:xfrm>
            <a:prstGeom prst="line">
              <a:avLst/>
            </a:prstGeom>
            <a:ln w="635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6" name="Picture 15" descr="Nokia_logo.png"/>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t="23765" b="21312"/>
          <a:stretch/>
        </p:blipFill>
        <p:spPr>
          <a:xfrm>
            <a:off x="7769158" y="765647"/>
            <a:ext cx="868094" cy="337062"/>
          </a:xfrm>
          <a:prstGeom prst="rect">
            <a:avLst/>
          </a:prstGeom>
          <a:noFill/>
          <a:ln>
            <a:noFill/>
          </a:ln>
        </p:spPr>
      </p:pic>
    </p:spTree>
    <p:extLst>
      <p:ext uri="{BB962C8B-B14F-4D97-AF65-F5344CB8AC3E}">
        <p14:creationId xmlns:p14="http://schemas.microsoft.com/office/powerpoint/2010/main" val="3629909827"/>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32004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3200400"/>
          </a:xfrm>
          <a:prstGeom prst="rect">
            <a:avLst/>
          </a:prstGeom>
        </p:spPr>
      </p:pic>
      <p:sp>
        <p:nvSpPr>
          <p:cNvPr id="5" name="Content Placeholder 4"/>
          <p:cNvSpPr>
            <a:spLocks noGrp="1"/>
          </p:cNvSpPr>
          <p:nvPr>
            <p:ph idx="1"/>
          </p:nvPr>
        </p:nvSpPr>
        <p:spPr>
          <a:xfrm>
            <a:off x="454024" y="3586046"/>
            <a:ext cx="8280083" cy="994001"/>
          </a:xfrm>
        </p:spPr>
        <p:txBody>
          <a:bodyPr anchor="t"/>
          <a:lstStyle/>
          <a:p>
            <a:pPr algn="l"/>
            <a:r>
              <a:rPr lang="en-US" dirty="0">
                <a:solidFill>
                  <a:schemeClr val="bg2"/>
                </a:solidFill>
              </a:rPr>
              <a:t>“</a:t>
            </a:r>
            <a:r>
              <a:rPr lang="en-US" dirty="0"/>
              <a:t>[The NI platform] just brings a level of control that I don’t know exists in any other platform.”</a:t>
            </a:r>
            <a:br>
              <a:rPr lang="en-US" dirty="0"/>
            </a:br>
            <a:endParaRPr lang="en-US" sz="500" dirty="0">
              <a:solidFill>
                <a:prstClr val="white"/>
              </a:solidFill>
            </a:endParaRPr>
          </a:p>
          <a:p>
            <a:pPr algn="r"/>
            <a:r>
              <a:rPr lang="en-US" dirty="0">
                <a:cs typeface="Univers Com 45 Light" charset="0"/>
              </a:rPr>
              <a:t>—</a:t>
            </a:r>
            <a:r>
              <a:rPr lang="en-US" dirty="0"/>
              <a:t>Steven Aposhian, FireFly Equipment</a:t>
            </a:r>
          </a:p>
        </p:txBody>
      </p:sp>
      <p:sp>
        <p:nvSpPr>
          <p:cNvPr id="40" name="Text Placeholder 1"/>
          <p:cNvSpPr>
            <a:spLocks noGrp="1"/>
          </p:cNvSpPr>
          <p:nvPr>
            <p:ph type="body" sz="quarter" idx="13"/>
          </p:nvPr>
        </p:nvSpPr>
        <p:spPr>
          <a:xfrm>
            <a:off x="7409055" y="4770120"/>
            <a:ext cx="1369185" cy="182880"/>
          </a:xfrm>
        </p:spPr>
        <p:txBody>
          <a:bodyPr/>
          <a:lstStyle/>
          <a:p>
            <a:r>
              <a:rPr lang="en-US" dirty="0"/>
              <a:t>ni.com/innovations</a:t>
            </a:r>
          </a:p>
        </p:txBody>
      </p:sp>
      <p:grpSp>
        <p:nvGrpSpPr>
          <p:cNvPr id="11" name="Group 10"/>
          <p:cNvGrpSpPr/>
          <p:nvPr/>
        </p:nvGrpSpPr>
        <p:grpSpPr>
          <a:xfrm>
            <a:off x="7437833" y="0"/>
            <a:ext cx="1530744" cy="1197204"/>
            <a:chOff x="82627" y="0"/>
            <a:chExt cx="1530744" cy="1197204"/>
          </a:xfrm>
        </p:grpSpPr>
        <p:sp>
          <p:nvSpPr>
            <p:cNvPr id="12" name="Rectangle 11"/>
            <p:cNvSpPr/>
            <p:nvPr/>
          </p:nvSpPr>
          <p:spPr>
            <a:xfrm>
              <a:off x="82627" y="0"/>
              <a:ext cx="1530744" cy="1197204"/>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14" name="TextBox 13"/>
            <p:cNvSpPr txBox="1"/>
            <p:nvPr/>
          </p:nvSpPr>
          <p:spPr>
            <a:xfrm>
              <a:off x="152207" y="0"/>
              <a:ext cx="1391585" cy="671154"/>
            </a:xfrm>
            <a:prstGeom prst="rect">
              <a:avLst/>
            </a:prstGeom>
            <a:noFill/>
          </p:spPr>
          <p:txBody>
            <a:bodyPr wrap="square" lIns="0" rIns="0" rtlCol="0" anchor="ctr">
              <a:noAutofit/>
            </a:bodyPr>
            <a:lstStyle/>
            <a:p>
              <a:pPr algn="ctr">
                <a:lnSpc>
                  <a:spcPts val="1240"/>
                </a:lnSpc>
              </a:pPr>
              <a:r>
                <a:rPr lang="en-US" sz="1050" spc="50" dirty="0">
                  <a:solidFill>
                    <a:schemeClr val="bg1"/>
                  </a:solidFill>
                </a:rPr>
                <a:t>TRANSPORTE Y EQUIPO PESADO</a:t>
              </a:r>
            </a:p>
          </p:txBody>
        </p:sp>
        <p:cxnSp>
          <p:nvCxnSpPr>
            <p:cNvPr id="15" name="Straight Connector 14"/>
            <p:cNvCxnSpPr/>
            <p:nvPr/>
          </p:nvCxnSpPr>
          <p:spPr>
            <a:xfrm>
              <a:off x="207509" y="671154"/>
              <a:ext cx="1276921" cy="0"/>
            </a:xfrm>
            <a:prstGeom prst="line">
              <a:avLst/>
            </a:prstGeom>
            <a:ln w="635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96392" y="765647"/>
            <a:ext cx="613625" cy="337062"/>
          </a:xfrm>
          <a:prstGeom prst="rect">
            <a:avLst/>
          </a:prstGeom>
          <a:noFill/>
          <a:ln>
            <a:noFill/>
          </a:ln>
        </p:spPr>
      </p:pic>
    </p:spTree>
    <p:extLst>
      <p:ext uri="{BB962C8B-B14F-4D97-AF65-F5344CB8AC3E}">
        <p14:creationId xmlns:p14="http://schemas.microsoft.com/office/powerpoint/2010/main" val="2217131939"/>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3999" cy="32004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3200400"/>
          </a:xfrm>
          <a:prstGeom prst="rect">
            <a:avLst/>
          </a:prstGeom>
        </p:spPr>
      </p:pic>
      <p:sp>
        <p:nvSpPr>
          <p:cNvPr id="5" name="Content Placeholder 4"/>
          <p:cNvSpPr>
            <a:spLocks noGrp="1"/>
          </p:cNvSpPr>
          <p:nvPr>
            <p:ph idx="1"/>
          </p:nvPr>
        </p:nvSpPr>
        <p:spPr>
          <a:xfrm>
            <a:off x="454025" y="3440845"/>
            <a:ext cx="8234364" cy="994001"/>
          </a:xfrm>
        </p:spPr>
        <p:txBody>
          <a:bodyPr anchor="t"/>
          <a:lstStyle/>
          <a:p>
            <a:pPr algn="l"/>
            <a:r>
              <a:rPr lang="en-US" dirty="0">
                <a:solidFill>
                  <a:schemeClr val="bg2"/>
                </a:solidFill>
              </a:rPr>
              <a:t>“</a:t>
            </a:r>
            <a:r>
              <a:rPr lang="en-US" dirty="0"/>
              <a:t>By adopting FPGA-based simulation using the NI hardware and software platforms, we achieved the simulation speed and model fidelity required for verification of an electric motor ECU. We reduced test time to 1/20 of the estimated time for equivalent testing on a dynamometer.</a:t>
            </a:r>
            <a:r>
              <a:rPr lang="en-US" dirty="0">
                <a:solidFill>
                  <a:schemeClr val="bg2"/>
                </a:solidFill>
              </a:rPr>
              <a:t>”</a:t>
            </a:r>
            <a:br>
              <a:rPr lang="en-US" dirty="0">
                <a:solidFill>
                  <a:schemeClr val="bg2"/>
                </a:solidFill>
              </a:rPr>
            </a:br>
            <a:br>
              <a:rPr lang="en-US" sz="500" dirty="0">
                <a:solidFill>
                  <a:schemeClr val="bg2"/>
                </a:solidFill>
              </a:rPr>
            </a:br>
            <a:endParaRPr lang="en-US" sz="500" dirty="0">
              <a:solidFill>
                <a:prstClr val="white"/>
              </a:solidFill>
            </a:endParaRPr>
          </a:p>
          <a:p>
            <a:pPr algn="r"/>
            <a:r>
              <a:rPr lang="en-US" dirty="0">
                <a:cs typeface="Univers Com 45 Light" charset="0"/>
              </a:rPr>
              <a:t>—</a:t>
            </a:r>
            <a:r>
              <a:rPr lang="en-US" dirty="0"/>
              <a:t>Tomohiro Morita</a:t>
            </a:r>
            <a:r>
              <a:rPr lang="en-US" dirty="0">
                <a:cs typeface="Univers Com 45 Light"/>
              </a:rPr>
              <a:t>, </a:t>
            </a:r>
            <a:r>
              <a:rPr lang="en-US" dirty="0"/>
              <a:t>FUJI Heavy Industries, Ltd.</a:t>
            </a:r>
            <a:endParaRPr lang="en-US" dirty="0">
              <a:cs typeface="Univers Com 45 Light"/>
            </a:endParaRPr>
          </a:p>
        </p:txBody>
      </p:sp>
      <p:sp>
        <p:nvSpPr>
          <p:cNvPr id="40" name="Text Placeholder 1"/>
          <p:cNvSpPr>
            <a:spLocks noGrp="1"/>
          </p:cNvSpPr>
          <p:nvPr>
            <p:ph type="body" sz="quarter" idx="13"/>
          </p:nvPr>
        </p:nvSpPr>
        <p:spPr>
          <a:xfrm>
            <a:off x="7409055" y="4770120"/>
            <a:ext cx="1369185" cy="182880"/>
          </a:xfrm>
        </p:spPr>
        <p:txBody>
          <a:bodyPr/>
          <a:lstStyle/>
          <a:p>
            <a:r>
              <a:rPr lang="en-US" dirty="0"/>
              <a:t>ni.com/innovations</a:t>
            </a:r>
          </a:p>
        </p:txBody>
      </p:sp>
      <p:grpSp>
        <p:nvGrpSpPr>
          <p:cNvPr id="11" name="Group 10"/>
          <p:cNvGrpSpPr/>
          <p:nvPr/>
        </p:nvGrpSpPr>
        <p:grpSpPr>
          <a:xfrm>
            <a:off x="7437833" y="0"/>
            <a:ext cx="1530744" cy="1197204"/>
            <a:chOff x="82627" y="0"/>
            <a:chExt cx="1530744" cy="1197204"/>
          </a:xfrm>
        </p:grpSpPr>
        <p:sp>
          <p:nvSpPr>
            <p:cNvPr id="12" name="Rectangle 11"/>
            <p:cNvSpPr/>
            <p:nvPr/>
          </p:nvSpPr>
          <p:spPr>
            <a:xfrm>
              <a:off x="82627" y="0"/>
              <a:ext cx="1530744" cy="1197204"/>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14" name="TextBox 13"/>
            <p:cNvSpPr txBox="1"/>
            <p:nvPr/>
          </p:nvSpPr>
          <p:spPr>
            <a:xfrm>
              <a:off x="152207" y="0"/>
              <a:ext cx="1391585" cy="671154"/>
            </a:xfrm>
            <a:prstGeom prst="rect">
              <a:avLst/>
            </a:prstGeom>
            <a:noFill/>
          </p:spPr>
          <p:txBody>
            <a:bodyPr wrap="square" lIns="0" rIns="0" rtlCol="0" anchor="ctr">
              <a:noAutofit/>
            </a:bodyPr>
            <a:lstStyle/>
            <a:p>
              <a:pPr algn="ctr"/>
              <a:r>
                <a:rPr lang="en-US" sz="1050" spc="50" dirty="0">
                  <a:solidFill>
                    <a:schemeClr val="bg1"/>
                  </a:solidFill>
                </a:rPr>
                <a:t>AUTOMORIZ</a:t>
              </a:r>
            </a:p>
          </p:txBody>
        </p:sp>
        <p:cxnSp>
          <p:nvCxnSpPr>
            <p:cNvPr id="15" name="Straight Connector 14"/>
            <p:cNvCxnSpPr/>
            <p:nvPr/>
          </p:nvCxnSpPr>
          <p:spPr>
            <a:xfrm>
              <a:off x="207509" y="671154"/>
              <a:ext cx="1276921" cy="0"/>
            </a:xfrm>
            <a:prstGeom prst="line">
              <a:avLst/>
            </a:prstGeom>
            <a:ln w="635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28740" y="765647"/>
            <a:ext cx="548929" cy="337062"/>
          </a:xfrm>
          <a:prstGeom prst="rect">
            <a:avLst/>
          </a:prstGeom>
          <a:noFill/>
          <a:ln>
            <a:noFill/>
          </a:ln>
        </p:spPr>
      </p:pic>
    </p:spTree>
    <p:extLst>
      <p:ext uri="{BB962C8B-B14F-4D97-AF65-F5344CB8AC3E}">
        <p14:creationId xmlns:p14="http://schemas.microsoft.com/office/powerpoint/2010/main" val="2191051765"/>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6" name="TextBox 5"/>
          <p:cNvSpPr txBox="1"/>
          <p:nvPr/>
        </p:nvSpPr>
        <p:spPr>
          <a:xfrm>
            <a:off x="0" y="3044952"/>
            <a:ext cx="3003804" cy="1731243"/>
          </a:xfrm>
          <a:prstGeom prst="rect">
            <a:avLst/>
          </a:prstGeom>
          <a:noFill/>
        </p:spPr>
        <p:txBody>
          <a:bodyPr wrap="square" lIns="0" rIns="0" rtlCol="0">
            <a:spAutoFit/>
          </a:bodyPr>
          <a:lstStyle/>
          <a:p>
            <a:pPr algn="ctr"/>
            <a:r>
              <a:rPr lang="en-US" sz="3600" dirty="0">
                <a:solidFill>
                  <a:schemeClr val="bg1"/>
                </a:solidFill>
              </a:rPr>
              <a:t>8000+</a:t>
            </a:r>
          </a:p>
          <a:p>
            <a:pPr algn="ctr"/>
            <a:r>
              <a:rPr lang="en-US" sz="1350" dirty="0" err="1">
                <a:solidFill>
                  <a:schemeClr val="bg1"/>
                </a:solidFill>
              </a:rPr>
              <a:t>Laboratorios</a:t>
            </a:r>
            <a:r>
              <a:rPr lang="en-US" sz="1350" dirty="0">
                <a:solidFill>
                  <a:schemeClr val="bg1"/>
                </a:solidFill>
              </a:rPr>
              <a:t> y Aulas</a:t>
            </a:r>
          </a:p>
          <a:p>
            <a:pPr algn="ctr"/>
            <a:r>
              <a:rPr lang="en-US" sz="1350" dirty="0">
                <a:solidFill>
                  <a:schemeClr val="bg1"/>
                </a:solidFill>
              </a:rPr>
              <a:t>que </a:t>
            </a:r>
            <a:r>
              <a:rPr lang="en-US" sz="1350" dirty="0" err="1">
                <a:solidFill>
                  <a:schemeClr val="bg1"/>
                </a:solidFill>
              </a:rPr>
              <a:t>usan</a:t>
            </a:r>
            <a:r>
              <a:rPr lang="en-US" sz="1350" dirty="0">
                <a:solidFill>
                  <a:schemeClr val="bg1"/>
                </a:solidFill>
              </a:rPr>
              <a:t> </a:t>
            </a:r>
            <a:r>
              <a:rPr lang="en-US" sz="1350" dirty="0" err="1">
                <a:solidFill>
                  <a:schemeClr val="bg1"/>
                </a:solidFill>
              </a:rPr>
              <a:t>soluciones</a:t>
            </a:r>
            <a:endParaRPr lang="en-US" sz="1350" dirty="0">
              <a:solidFill>
                <a:schemeClr val="bg1"/>
              </a:solidFill>
            </a:endParaRPr>
          </a:p>
          <a:p>
            <a:pPr algn="ctr"/>
            <a:r>
              <a:rPr lang="en-US" sz="1350" dirty="0">
                <a:solidFill>
                  <a:schemeClr val="bg1"/>
                </a:solidFill>
              </a:rPr>
              <a:t>de NI</a:t>
            </a:r>
          </a:p>
          <a:p>
            <a:pPr algn="ctr"/>
            <a:endParaRPr lang="en-US" sz="1500" dirty="0">
              <a:solidFill>
                <a:schemeClr val="bg1"/>
              </a:solidFill>
            </a:endParaRPr>
          </a:p>
          <a:p>
            <a:pPr algn="ctr"/>
            <a:endParaRPr lang="en-US" sz="1500" dirty="0">
              <a:solidFill>
                <a:schemeClr val="bg1"/>
              </a:solidFill>
            </a:endParaRPr>
          </a:p>
        </p:txBody>
      </p:sp>
      <p:sp>
        <p:nvSpPr>
          <p:cNvPr id="7" name="TextBox 6"/>
          <p:cNvSpPr txBox="1"/>
          <p:nvPr/>
        </p:nvSpPr>
        <p:spPr>
          <a:xfrm>
            <a:off x="3305556" y="3044952"/>
            <a:ext cx="3003804" cy="1731243"/>
          </a:xfrm>
          <a:prstGeom prst="rect">
            <a:avLst/>
          </a:prstGeom>
          <a:noFill/>
        </p:spPr>
        <p:txBody>
          <a:bodyPr wrap="square" lIns="0" rIns="0" rtlCol="0">
            <a:spAutoFit/>
          </a:bodyPr>
          <a:lstStyle/>
          <a:p>
            <a:pPr algn="ctr"/>
            <a:r>
              <a:rPr lang="en-US" sz="3600" dirty="0">
                <a:solidFill>
                  <a:schemeClr val="bg1"/>
                </a:solidFill>
              </a:rPr>
              <a:t>140,000+</a:t>
            </a:r>
          </a:p>
          <a:p>
            <a:pPr algn="ctr"/>
            <a:r>
              <a:rPr lang="en-US" sz="1350" dirty="0" err="1">
                <a:solidFill>
                  <a:schemeClr val="bg1"/>
                </a:solidFill>
              </a:rPr>
              <a:t>Dispositivos</a:t>
            </a:r>
            <a:r>
              <a:rPr lang="en-US" sz="1350" dirty="0">
                <a:solidFill>
                  <a:schemeClr val="bg1"/>
                </a:solidFill>
              </a:rPr>
              <a:t> </a:t>
            </a:r>
            <a:r>
              <a:rPr lang="en-US" sz="1350" dirty="0" err="1">
                <a:solidFill>
                  <a:schemeClr val="bg1"/>
                </a:solidFill>
              </a:rPr>
              <a:t>experimentales</a:t>
            </a:r>
            <a:endParaRPr lang="en-US" sz="1350" dirty="0">
              <a:solidFill>
                <a:schemeClr val="bg1"/>
              </a:solidFill>
            </a:endParaRPr>
          </a:p>
          <a:p>
            <a:pPr algn="ctr"/>
            <a:r>
              <a:rPr lang="en-US" sz="1350" dirty="0" err="1">
                <a:solidFill>
                  <a:schemeClr val="bg1"/>
                </a:solidFill>
              </a:rPr>
              <a:t>en</a:t>
            </a:r>
            <a:r>
              <a:rPr lang="en-US" sz="1350" dirty="0">
                <a:solidFill>
                  <a:schemeClr val="bg1"/>
                </a:solidFill>
              </a:rPr>
              <a:t> manos</a:t>
            </a:r>
          </a:p>
          <a:p>
            <a:pPr algn="ctr"/>
            <a:r>
              <a:rPr lang="en-US" sz="1350" dirty="0">
                <a:solidFill>
                  <a:schemeClr val="bg1"/>
                </a:solidFill>
              </a:rPr>
              <a:t>de </a:t>
            </a:r>
            <a:r>
              <a:rPr lang="en-US" sz="1350" dirty="0" err="1">
                <a:solidFill>
                  <a:schemeClr val="bg1"/>
                </a:solidFill>
              </a:rPr>
              <a:t>estudiantes</a:t>
            </a:r>
            <a:endParaRPr lang="en-US" sz="1350" dirty="0">
              <a:solidFill>
                <a:schemeClr val="bg1"/>
              </a:solidFill>
            </a:endParaRPr>
          </a:p>
          <a:p>
            <a:pPr algn="ctr"/>
            <a:endParaRPr lang="en-US" sz="1500" dirty="0">
              <a:solidFill>
                <a:schemeClr val="bg1"/>
              </a:solidFill>
            </a:endParaRPr>
          </a:p>
          <a:p>
            <a:pPr algn="ctr"/>
            <a:endParaRPr lang="en-US" sz="1500" dirty="0">
              <a:solidFill>
                <a:schemeClr val="bg1"/>
              </a:solidFill>
            </a:endParaRPr>
          </a:p>
        </p:txBody>
      </p:sp>
      <p:sp>
        <p:nvSpPr>
          <p:cNvPr id="8" name="TextBox 7"/>
          <p:cNvSpPr txBox="1"/>
          <p:nvPr/>
        </p:nvSpPr>
        <p:spPr>
          <a:xfrm>
            <a:off x="6611112" y="3044952"/>
            <a:ext cx="2532888" cy="1269578"/>
          </a:xfrm>
          <a:prstGeom prst="rect">
            <a:avLst/>
          </a:prstGeom>
          <a:noFill/>
        </p:spPr>
        <p:txBody>
          <a:bodyPr wrap="square" lIns="0" rIns="0" rtlCol="0">
            <a:spAutoFit/>
          </a:bodyPr>
          <a:lstStyle/>
          <a:p>
            <a:pPr algn="ctr"/>
            <a:r>
              <a:rPr lang="en-US" sz="3600" dirty="0">
                <a:solidFill>
                  <a:schemeClr val="bg1"/>
                </a:solidFill>
              </a:rPr>
              <a:t>4M+</a:t>
            </a:r>
          </a:p>
          <a:p>
            <a:pPr algn="ctr"/>
            <a:r>
              <a:rPr lang="en-US" sz="1350" dirty="0">
                <a:solidFill>
                  <a:schemeClr val="bg1"/>
                </a:solidFill>
              </a:rPr>
              <a:t>de </a:t>
            </a:r>
            <a:r>
              <a:rPr lang="en-US" sz="1350" dirty="0" err="1">
                <a:solidFill>
                  <a:schemeClr val="bg1"/>
                </a:solidFill>
              </a:rPr>
              <a:t>futuros</a:t>
            </a:r>
            <a:r>
              <a:rPr lang="en-US" sz="1350" dirty="0">
                <a:solidFill>
                  <a:schemeClr val="bg1"/>
                </a:solidFill>
              </a:rPr>
              <a:t> </a:t>
            </a:r>
            <a:r>
              <a:rPr lang="en-US" sz="1350" dirty="0" err="1">
                <a:solidFill>
                  <a:schemeClr val="bg1"/>
                </a:solidFill>
              </a:rPr>
              <a:t>innovadores</a:t>
            </a:r>
            <a:endParaRPr lang="en-US" sz="1350" dirty="0">
              <a:solidFill>
                <a:schemeClr val="bg1"/>
              </a:solidFill>
            </a:endParaRPr>
          </a:p>
          <a:p>
            <a:pPr algn="ctr"/>
            <a:r>
              <a:rPr lang="en-US" sz="1350" dirty="0" err="1">
                <a:solidFill>
                  <a:schemeClr val="bg1"/>
                </a:solidFill>
              </a:rPr>
              <a:t>ya</a:t>
            </a:r>
            <a:r>
              <a:rPr lang="en-US" sz="1350" dirty="0">
                <a:solidFill>
                  <a:schemeClr val="bg1"/>
                </a:solidFill>
              </a:rPr>
              <a:t> </a:t>
            </a:r>
            <a:r>
              <a:rPr lang="en-US" sz="1350" dirty="0" err="1">
                <a:solidFill>
                  <a:schemeClr val="bg1"/>
                </a:solidFill>
              </a:rPr>
              <a:t>han</a:t>
            </a:r>
            <a:r>
              <a:rPr lang="en-US" sz="1350" dirty="0">
                <a:solidFill>
                  <a:schemeClr val="bg1"/>
                </a:solidFill>
              </a:rPr>
              <a:t> </a:t>
            </a:r>
            <a:r>
              <a:rPr lang="en-US" sz="1350" dirty="0" err="1">
                <a:solidFill>
                  <a:schemeClr val="bg1"/>
                </a:solidFill>
              </a:rPr>
              <a:t>usado</a:t>
            </a:r>
            <a:r>
              <a:rPr lang="en-US" sz="1350" dirty="0">
                <a:solidFill>
                  <a:schemeClr val="bg1"/>
                </a:solidFill>
              </a:rPr>
              <a:t> </a:t>
            </a:r>
            <a:r>
              <a:rPr lang="en-US" sz="1350" dirty="0" err="1">
                <a:solidFill>
                  <a:schemeClr val="bg1"/>
                </a:solidFill>
              </a:rPr>
              <a:t>nuestra</a:t>
            </a:r>
            <a:endParaRPr lang="en-US" sz="1350" dirty="0">
              <a:solidFill>
                <a:schemeClr val="bg1"/>
              </a:solidFill>
            </a:endParaRPr>
          </a:p>
          <a:p>
            <a:pPr algn="ctr"/>
            <a:r>
              <a:rPr lang="en-US" sz="1350" dirty="0" err="1">
                <a:solidFill>
                  <a:schemeClr val="bg1"/>
                </a:solidFill>
              </a:rPr>
              <a:t>plataforma</a:t>
            </a:r>
            <a:endParaRPr lang="en-US" sz="1350" dirty="0">
              <a:solidFill>
                <a:schemeClr val="bg1"/>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b="22000"/>
          <a:stretch/>
        </p:blipFill>
        <p:spPr>
          <a:xfrm>
            <a:off x="0" y="1"/>
            <a:ext cx="9144000" cy="2496312"/>
          </a:xfrm>
          <a:prstGeom prst="rect">
            <a:avLst/>
          </a:prstGeom>
        </p:spPr>
      </p:pic>
    </p:spTree>
    <p:extLst>
      <p:ext uri="{BB962C8B-B14F-4D97-AF65-F5344CB8AC3E}">
        <p14:creationId xmlns:p14="http://schemas.microsoft.com/office/powerpoint/2010/main" val="3662522452"/>
      </p:ext>
    </p:extLst>
  </p:cSld>
  <p:clrMapOvr>
    <a:masterClrMapping/>
  </p:clrMapOvr>
  <mc:AlternateContent xmlns:mc="http://schemas.openxmlformats.org/markup-compatibility/2006">
    <mc:Choice xmlns:p14="http://schemas.microsoft.com/office/powerpoint/2010/main" Requires="p14">
      <p:transition spd="med" p14:dur="700" advTm="4000">
        <p:fade/>
      </p:transition>
    </mc:Choice>
    <mc:Fallback>
      <p:transition spd="med" advTm="4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3200400"/>
          </a:xfrm>
          <a:prstGeom prst="rect">
            <a:avLst/>
          </a:prstGeom>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 y="0"/>
            <a:ext cx="9144000" cy="3200400"/>
          </a:xfrm>
          <a:prstGeom prst="rect">
            <a:avLst/>
          </a:prstGeom>
        </p:spPr>
      </p:pic>
      <p:sp>
        <p:nvSpPr>
          <p:cNvPr id="5" name="Content Placeholder 4"/>
          <p:cNvSpPr>
            <a:spLocks noGrp="1"/>
          </p:cNvSpPr>
          <p:nvPr>
            <p:ph idx="1"/>
          </p:nvPr>
        </p:nvSpPr>
        <p:spPr>
          <a:xfrm>
            <a:off x="454025" y="3430260"/>
            <a:ext cx="8234364" cy="994001"/>
          </a:xfrm>
        </p:spPr>
        <p:txBody>
          <a:bodyPr anchor="t"/>
          <a:lstStyle/>
          <a:p>
            <a:pPr algn="l"/>
            <a:r>
              <a:rPr lang="en-US" dirty="0">
                <a:solidFill>
                  <a:schemeClr val="bg2"/>
                </a:solidFill>
              </a:rPr>
              <a:t>“</a:t>
            </a:r>
            <a:r>
              <a:rPr lang="en-US" dirty="0"/>
              <a:t>The high processing power of CompactRIO allows us to gather and analyze large amounts of data from anywhere on the grid as well as compile and analyze all the data to see grid-wide trends to optimize our investments to meet the energy needs of the next generation</a:t>
            </a:r>
            <a:r>
              <a:rPr lang="en-US" dirty="0">
                <a:solidFill>
                  <a:schemeClr val="bg2"/>
                </a:solidFill>
              </a:rPr>
              <a:t>.”</a:t>
            </a:r>
            <a:endParaRPr lang="en-US" dirty="0">
              <a:solidFill>
                <a:prstClr val="white"/>
              </a:solidFill>
            </a:endParaRPr>
          </a:p>
          <a:p>
            <a:pPr algn="r"/>
            <a:br>
              <a:rPr lang="en-US" sz="500" dirty="0"/>
            </a:br>
            <a:r>
              <a:rPr lang="en-US" dirty="0">
                <a:cs typeface="Univers Com 45 Light" charset="0"/>
              </a:rPr>
              <a:t>—</a:t>
            </a:r>
            <a:r>
              <a:rPr lang="en-US" dirty="0"/>
              <a:t>Peter Haigh, National Grid UK</a:t>
            </a:r>
            <a:endParaRPr lang="en-US" dirty="0">
              <a:solidFill>
                <a:srgbClr val="FFFFFF"/>
              </a:solidFill>
              <a:cs typeface="Univers Com 45 Light"/>
            </a:endParaRPr>
          </a:p>
          <a:p>
            <a:pPr algn="r"/>
            <a:endParaRPr lang="en-US" dirty="0"/>
          </a:p>
        </p:txBody>
      </p:sp>
      <p:sp>
        <p:nvSpPr>
          <p:cNvPr id="40" name="Text Placeholder 1"/>
          <p:cNvSpPr>
            <a:spLocks noGrp="1"/>
          </p:cNvSpPr>
          <p:nvPr>
            <p:ph type="body" sz="quarter" idx="13"/>
          </p:nvPr>
        </p:nvSpPr>
        <p:spPr>
          <a:xfrm>
            <a:off x="7409055" y="4770120"/>
            <a:ext cx="1369185" cy="182880"/>
          </a:xfrm>
        </p:spPr>
        <p:txBody>
          <a:bodyPr/>
          <a:lstStyle/>
          <a:p>
            <a:r>
              <a:rPr lang="en-US" dirty="0"/>
              <a:t>ni.com/innovations</a:t>
            </a:r>
          </a:p>
        </p:txBody>
      </p:sp>
      <p:grpSp>
        <p:nvGrpSpPr>
          <p:cNvPr id="11" name="Group 10"/>
          <p:cNvGrpSpPr/>
          <p:nvPr/>
        </p:nvGrpSpPr>
        <p:grpSpPr>
          <a:xfrm>
            <a:off x="7437833" y="0"/>
            <a:ext cx="1530744" cy="1197204"/>
            <a:chOff x="82627" y="0"/>
            <a:chExt cx="1530744" cy="1197204"/>
          </a:xfrm>
        </p:grpSpPr>
        <p:sp>
          <p:nvSpPr>
            <p:cNvPr id="12" name="Rectangle 11"/>
            <p:cNvSpPr/>
            <p:nvPr/>
          </p:nvSpPr>
          <p:spPr>
            <a:xfrm>
              <a:off x="82627" y="0"/>
              <a:ext cx="1530744" cy="1197204"/>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14" name="TextBox 13"/>
            <p:cNvSpPr txBox="1"/>
            <p:nvPr/>
          </p:nvSpPr>
          <p:spPr>
            <a:xfrm>
              <a:off x="152207" y="0"/>
              <a:ext cx="1391585" cy="671154"/>
            </a:xfrm>
            <a:prstGeom prst="rect">
              <a:avLst/>
            </a:prstGeom>
            <a:noFill/>
          </p:spPr>
          <p:txBody>
            <a:bodyPr wrap="square" lIns="0" rIns="0" rtlCol="0" anchor="ctr">
              <a:noAutofit/>
            </a:bodyPr>
            <a:lstStyle/>
            <a:p>
              <a:pPr algn="ctr"/>
              <a:r>
                <a:rPr lang="en-US" sz="1050" spc="50" dirty="0">
                  <a:solidFill>
                    <a:schemeClr val="bg1"/>
                  </a:solidFill>
                </a:rPr>
                <a:t>ENERGIA</a:t>
              </a:r>
            </a:p>
          </p:txBody>
        </p:sp>
        <p:cxnSp>
          <p:nvCxnSpPr>
            <p:cNvPr id="15" name="Straight Connector 14"/>
            <p:cNvCxnSpPr/>
            <p:nvPr/>
          </p:nvCxnSpPr>
          <p:spPr>
            <a:xfrm>
              <a:off x="207509" y="671154"/>
              <a:ext cx="1276921" cy="0"/>
            </a:xfrm>
            <a:prstGeom prst="line">
              <a:avLst/>
            </a:prstGeom>
            <a:ln w="635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8" name="Picture 9" descr="C:\Users\bburger\Desktop\KEYNOTE\logo_no_tagline (1)\logo_no_tagline\National_Grid_logo_white.gif"/>
          <p:cNvPicPr>
            <a:picLocks noChangeAspect="1" noChangeArrowheads="1"/>
          </p:cNvPicPr>
          <p:nvPr/>
        </p:nvPicPr>
        <p:blipFill>
          <a:blip r:embed="rId5" cstate="hqprint">
            <a:grayscl/>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a:off x="7725710" y="807219"/>
            <a:ext cx="950930" cy="222164"/>
          </a:xfrm>
          <a:prstGeom prst="rect">
            <a:avLst/>
          </a:prstGeom>
          <a:noFill/>
          <a:effectLst/>
        </p:spPr>
      </p:pic>
    </p:spTree>
    <p:extLst>
      <p:ext uri="{BB962C8B-B14F-4D97-AF65-F5344CB8AC3E}">
        <p14:creationId xmlns:p14="http://schemas.microsoft.com/office/powerpoint/2010/main" val="545795968"/>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p:cNvSpPr/>
          <p:nvPr/>
        </p:nvSpPr>
        <p:spPr>
          <a:xfrm>
            <a:off x="-1" y="31532"/>
            <a:ext cx="9144001" cy="4504255"/>
          </a:xfrm>
          <a:prstGeom prst="rect">
            <a:avLst/>
          </a:prstGeom>
          <a:solidFill>
            <a:schemeClr val="accent1"/>
          </a:solidFill>
          <a:ln w="12700">
            <a:solidFill>
              <a:srgbClr val="0A60A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err="1">
              <a:solidFill>
                <a:schemeClr val="bg2">
                  <a:lumMod val="25000"/>
                </a:schemeClr>
              </a:solidFill>
            </a:endParaRPr>
          </a:p>
        </p:txBody>
      </p:sp>
      <p:sp>
        <p:nvSpPr>
          <p:cNvPr id="142" name="TextBox 141"/>
          <p:cNvSpPr txBox="1"/>
          <p:nvPr/>
        </p:nvSpPr>
        <p:spPr>
          <a:xfrm>
            <a:off x="5118126" y="2923257"/>
            <a:ext cx="905225" cy="275066"/>
          </a:xfrm>
          <a:prstGeom prst="rect">
            <a:avLst/>
          </a:prstGeom>
          <a:solidFill>
            <a:schemeClr val="bg1"/>
          </a:solidFill>
          <a:ln>
            <a:noFill/>
          </a:ln>
          <a:effectLst/>
        </p:spPr>
        <p:txBody>
          <a:bodyPr wrap="square" lIns="28565" tIns="14283" rIns="28565" bIns="14283" rtlCol="0">
            <a:spAutoFit/>
          </a:bodyPr>
          <a:lstStyle/>
          <a:p>
            <a:pPr algn="ctr" defTabSz="609535"/>
            <a:r>
              <a:rPr lang="en-US" sz="800" dirty="0">
                <a:solidFill>
                  <a:schemeClr val="tx2"/>
                </a:solidFill>
                <a:cs typeface="Univers Com 45 Light" charset="0"/>
              </a:rPr>
              <a:t>2a </a:t>
            </a:r>
            <a:r>
              <a:rPr lang="en-US" sz="800" dirty="0" err="1">
                <a:solidFill>
                  <a:schemeClr val="tx2"/>
                </a:solidFill>
                <a:cs typeface="Univers Com 45 Light" charset="0"/>
              </a:rPr>
              <a:t>Revolución</a:t>
            </a:r>
            <a:r>
              <a:rPr lang="en-US" sz="800" dirty="0">
                <a:solidFill>
                  <a:schemeClr val="tx2"/>
                </a:solidFill>
                <a:cs typeface="Univers Com 45 Light" charset="0"/>
              </a:rPr>
              <a:t>  Industrial</a:t>
            </a:r>
          </a:p>
        </p:txBody>
      </p:sp>
      <p:sp>
        <p:nvSpPr>
          <p:cNvPr id="137" name="TextBox 136"/>
          <p:cNvSpPr txBox="1"/>
          <p:nvPr/>
        </p:nvSpPr>
        <p:spPr>
          <a:xfrm>
            <a:off x="6318407" y="2923257"/>
            <a:ext cx="905225" cy="275066"/>
          </a:xfrm>
          <a:prstGeom prst="rect">
            <a:avLst/>
          </a:prstGeom>
          <a:solidFill>
            <a:schemeClr val="bg1"/>
          </a:solidFill>
          <a:ln>
            <a:noFill/>
          </a:ln>
          <a:effectLst/>
        </p:spPr>
        <p:txBody>
          <a:bodyPr wrap="square" lIns="28565" tIns="14283" rIns="28565" bIns="14283" rtlCol="0">
            <a:spAutoFit/>
          </a:bodyPr>
          <a:lstStyle/>
          <a:p>
            <a:pPr algn="ctr" defTabSz="609535"/>
            <a:r>
              <a:rPr lang="en-US" sz="800" dirty="0">
                <a:solidFill>
                  <a:schemeClr val="tx2"/>
                </a:solidFill>
                <a:cs typeface="Univers Com 45 Light" charset="0"/>
              </a:rPr>
              <a:t>3a </a:t>
            </a:r>
            <a:r>
              <a:rPr lang="en-US" sz="800" dirty="0" err="1">
                <a:solidFill>
                  <a:schemeClr val="tx2"/>
                </a:solidFill>
                <a:cs typeface="Univers Com 45 Light" charset="0"/>
              </a:rPr>
              <a:t>Revolución</a:t>
            </a:r>
            <a:r>
              <a:rPr lang="en-US" sz="800" dirty="0">
                <a:solidFill>
                  <a:schemeClr val="tx2"/>
                </a:solidFill>
                <a:cs typeface="Univers Com 45 Light" charset="0"/>
              </a:rPr>
              <a:t>  Industrial</a:t>
            </a:r>
          </a:p>
        </p:txBody>
      </p:sp>
      <p:sp>
        <p:nvSpPr>
          <p:cNvPr id="138" name="TextBox 137"/>
          <p:cNvSpPr txBox="1"/>
          <p:nvPr/>
        </p:nvSpPr>
        <p:spPr>
          <a:xfrm>
            <a:off x="7537607" y="2923257"/>
            <a:ext cx="905225" cy="275066"/>
          </a:xfrm>
          <a:prstGeom prst="rect">
            <a:avLst/>
          </a:prstGeom>
          <a:solidFill>
            <a:schemeClr val="bg1"/>
          </a:solidFill>
          <a:ln>
            <a:noFill/>
          </a:ln>
          <a:effectLst/>
        </p:spPr>
        <p:txBody>
          <a:bodyPr wrap="square" lIns="28565" tIns="14283" rIns="28565" bIns="14283" rtlCol="0">
            <a:spAutoFit/>
          </a:bodyPr>
          <a:lstStyle/>
          <a:p>
            <a:pPr algn="ctr" defTabSz="609535"/>
            <a:r>
              <a:rPr lang="en-US" sz="800" dirty="0">
                <a:solidFill>
                  <a:schemeClr val="tx2"/>
                </a:solidFill>
                <a:cs typeface="Univers Com 45 Light" charset="0"/>
              </a:rPr>
              <a:t>4a </a:t>
            </a:r>
            <a:r>
              <a:rPr lang="en-US" sz="800" dirty="0" err="1">
                <a:solidFill>
                  <a:schemeClr val="tx2"/>
                </a:solidFill>
                <a:cs typeface="Univers Com 45 Light" charset="0"/>
              </a:rPr>
              <a:t>Revolución</a:t>
            </a:r>
            <a:r>
              <a:rPr lang="en-US" sz="800" dirty="0">
                <a:solidFill>
                  <a:schemeClr val="tx2"/>
                </a:solidFill>
                <a:cs typeface="Univers Com 45 Light" charset="0"/>
              </a:rPr>
              <a:t>  Industrial</a:t>
            </a:r>
          </a:p>
        </p:txBody>
      </p:sp>
      <p:sp>
        <p:nvSpPr>
          <p:cNvPr id="140" name="TextBox 139"/>
          <p:cNvSpPr txBox="1"/>
          <p:nvPr/>
        </p:nvSpPr>
        <p:spPr>
          <a:xfrm>
            <a:off x="2220540" y="2923257"/>
            <a:ext cx="905225" cy="275066"/>
          </a:xfrm>
          <a:prstGeom prst="rect">
            <a:avLst/>
          </a:prstGeom>
          <a:solidFill>
            <a:schemeClr val="bg1"/>
          </a:solidFill>
          <a:ln>
            <a:noFill/>
          </a:ln>
          <a:effectLst/>
        </p:spPr>
        <p:txBody>
          <a:bodyPr wrap="square" lIns="28565" tIns="14283" rIns="28565" bIns="14283" rtlCol="0">
            <a:spAutoFit/>
          </a:bodyPr>
          <a:lstStyle/>
          <a:p>
            <a:pPr algn="ctr" defTabSz="609535"/>
            <a:r>
              <a:rPr lang="en-US" sz="800" dirty="0">
                <a:solidFill>
                  <a:schemeClr val="tx2"/>
                </a:solidFill>
                <a:cs typeface="Univers Com 45 Light" charset="0"/>
              </a:rPr>
              <a:t>1a </a:t>
            </a:r>
            <a:r>
              <a:rPr lang="en-US" sz="800" dirty="0" err="1">
                <a:solidFill>
                  <a:schemeClr val="tx2"/>
                </a:solidFill>
                <a:cs typeface="Univers Com 45 Light" charset="0"/>
              </a:rPr>
              <a:t>Revolución</a:t>
            </a:r>
            <a:r>
              <a:rPr lang="en-US" sz="800" dirty="0">
                <a:solidFill>
                  <a:schemeClr val="tx2"/>
                </a:solidFill>
                <a:cs typeface="Univers Com 45 Light" charset="0"/>
              </a:rPr>
              <a:t>  Industrial</a:t>
            </a:r>
          </a:p>
        </p:txBody>
      </p:sp>
      <p:grpSp>
        <p:nvGrpSpPr>
          <p:cNvPr id="12" name="Group 11"/>
          <p:cNvGrpSpPr/>
          <p:nvPr/>
        </p:nvGrpSpPr>
        <p:grpSpPr>
          <a:xfrm>
            <a:off x="643378" y="3204817"/>
            <a:ext cx="902812" cy="486924"/>
            <a:chOff x="26447596" y="7367333"/>
            <a:chExt cx="4080707" cy="978561"/>
          </a:xfrm>
          <a:effectLst/>
        </p:grpSpPr>
        <p:cxnSp>
          <p:nvCxnSpPr>
            <p:cNvPr id="13" name="Straight Connector 12"/>
            <p:cNvCxnSpPr/>
            <p:nvPr/>
          </p:nvCxnSpPr>
          <p:spPr>
            <a:xfrm>
              <a:off x="28478060" y="7367333"/>
              <a:ext cx="0" cy="402336"/>
            </a:xfrm>
            <a:prstGeom prst="line">
              <a:avLst/>
            </a:prstGeom>
            <a:ln w="12700" cmpd="sng">
              <a:solidFill>
                <a:srgbClr val="FAC81A"/>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6447596" y="7789215"/>
              <a:ext cx="4080707" cy="556679"/>
            </a:xfrm>
            <a:prstGeom prst="rect">
              <a:avLst/>
            </a:prstGeom>
            <a:noFill/>
          </p:spPr>
          <p:txBody>
            <a:bodyPr wrap="none" rtlCol="0">
              <a:spAutoFit/>
            </a:bodyPr>
            <a:lstStyle/>
            <a:p>
              <a:pPr algn="ctr" defTabSz="609535"/>
              <a:r>
                <a:rPr lang="en-US" sz="1200" dirty="0" err="1">
                  <a:solidFill>
                    <a:schemeClr val="accent4"/>
                  </a:solidFill>
                  <a:cs typeface="Univers Com 45 Light" charset="0"/>
                </a:rPr>
                <a:t>Siglo</a:t>
              </a:r>
              <a:r>
                <a:rPr lang="en-US" sz="1200" dirty="0">
                  <a:solidFill>
                    <a:schemeClr val="accent4"/>
                  </a:solidFill>
                  <a:cs typeface="Univers Com 45 Light" charset="0"/>
                </a:rPr>
                <a:t> XVIII</a:t>
              </a:r>
            </a:p>
          </p:txBody>
        </p:sp>
      </p:grpSp>
      <p:grpSp>
        <p:nvGrpSpPr>
          <p:cNvPr id="15" name="Group 14"/>
          <p:cNvGrpSpPr/>
          <p:nvPr/>
        </p:nvGrpSpPr>
        <p:grpSpPr>
          <a:xfrm>
            <a:off x="2798451" y="3204818"/>
            <a:ext cx="816249" cy="486926"/>
            <a:chOff x="31250713" y="7367333"/>
            <a:chExt cx="3689446" cy="978565"/>
          </a:xfrm>
          <a:effectLst/>
        </p:grpSpPr>
        <p:cxnSp>
          <p:nvCxnSpPr>
            <p:cNvPr id="16" name="Straight Connector 15"/>
            <p:cNvCxnSpPr/>
            <p:nvPr/>
          </p:nvCxnSpPr>
          <p:spPr>
            <a:xfrm>
              <a:off x="33081914" y="7367333"/>
              <a:ext cx="0" cy="402336"/>
            </a:xfrm>
            <a:prstGeom prst="line">
              <a:avLst/>
            </a:prstGeom>
            <a:ln w="12700"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1250713" y="7789219"/>
              <a:ext cx="3689446" cy="556679"/>
            </a:xfrm>
            <a:prstGeom prst="rect">
              <a:avLst/>
            </a:prstGeom>
            <a:noFill/>
          </p:spPr>
          <p:txBody>
            <a:bodyPr wrap="none" rtlCol="0">
              <a:spAutoFit/>
            </a:bodyPr>
            <a:lstStyle/>
            <a:p>
              <a:pPr algn="ctr" defTabSz="609535"/>
              <a:r>
                <a:rPr lang="en-US" sz="1200" dirty="0" err="1">
                  <a:solidFill>
                    <a:schemeClr val="accent4"/>
                  </a:solidFill>
                  <a:cs typeface="Univers Com 45 Light" charset="0"/>
                </a:rPr>
                <a:t>Siglo</a:t>
              </a:r>
              <a:r>
                <a:rPr lang="en-US" sz="1200" dirty="0">
                  <a:solidFill>
                    <a:schemeClr val="accent4"/>
                  </a:solidFill>
                  <a:cs typeface="Univers Com 45 Light" charset="0"/>
                </a:rPr>
                <a:t> XIX</a:t>
              </a:r>
            </a:p>
          </p:txBody>
        </p:sp>
      </p:grpSp>
      <p:grpSp>
        <p:nvGrpSpPr>
          <p:cNvPr id="18" name="Group 17"/>
          <p:cNvGrpSpPr/>
          <p:nvPr/>
        </p:nvGrpSpPr>
        <p:grpSpPr>
          <a:xfrm>
            <a:off x="4931884" y="3204818"/>
            <a:ext cx="772969" cy="486926"/>
            <a:chOff x="35956005" y="7367333"/>
            <a:chExt cx="3493819" cy="978565"/>
          </a:xfrm>
          <a:effectLst/>
        </p:grpSpPr>
        <p:cxnSp>
          <p:nvCxnSpPr>
            <p:cNvPr id="19" name="Straight Connector 18"/>
            <p:cNvCxnSpPr/>
            <p:nvPr/>
          </p:nvCxnSpPr>
          <p:spPr>
            <a:xfrm>
              <a:off x="37685768" y="7367333"/>
              <a:ext cx="0" cy="402336"/>
            </a:xfrm>
            <a:prstGeom prst="line">
              <a:avLst/>
            </a:prstGeom>
            <a:ln w="12700"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5956005" y="7789219"/>
              <a:ext cx="3493819" cy="556679"/>
            </a:xfrm>
            <a:prstGeom prst="rect">
              <a:avLst/>
            </a:prstGeom>
            <a:noFill/>
          </p:spPr>
          <p:txBody>
            <a:bodyPr wrap="none" rtlCol="0">
              <a:spAutoFit/>
            </a:bodyPr>
            <a:lstStyle/>
            <a:p>
              <a:pPr algn="ctr" defTabSz="609535"/>
              <a:r>
                <a:rPr lang="en-US" sz="1200" dirty="0" err="1">
                  <a:solidFill>
                    <a:schemeClr val="accent4"/>
                  </a:solidFill>
                  <a:cs typeface="Univers Com 45 Light" charset="0"/>
                </a:rPr>
                <a:t>Siglo</a:t>
              </a:r>
              <a:r>
                <a:rPr lang="en-US" sz="1200" dirty="0">
                  <a:solidFill>
                    <a:schemeClr val="accent4"/>
                  </a:solidFill>
                  <a:cs typeface="Univers Com 45 Light" charset="0"/>
                </a:rPr>
                <a:t> XX</a:t>
              </a:r>
            </a:p>
          </p:txBody>
        </p:sp>
      </p:grpSp>
      <p:grpSp>
        <p:nvGrpSpPr>
          <p:cNvPr id="21" name="Group 20"/>
          <p:cNvGrpSpPr/>
          <p:nvPr/>
        </p:nvGrpSpPr>
        <p:grpSpPr>
          <a:xfrm>
            <a:off x="6978523" y="3204812"/>
            <a:ext cx="816250" cy="486926"/>
            <a:chOff x="39661182" y="7367333"/>
            <a:chExt cx="3689448" cy="978563"/>
          </a:xfrm>
          <a:effectLst/>
        </p:grpSpPr>
        <p:cxnSp>
          <p:nvCxnSpPr>
            <p:cNvPr id="22" name="Straight Connector 21"/>
            <p:cNvCxnSpPr/>
            <p:nvPr/>
          </p:nvCxnSpPr>
          <p:spPr>
            <a:xfrm flipH="1">
              <a:off x="41495899" y="7367333"/>
              <a:ext cx="6186" cy="402336"/>
            </a:xfrm>
            <a:prstGeom prst="line">
              <a:avLst/>
            </a:prstGeom>
            <a:ln w="12700"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9661182" y="7789218"/>
              <a:ext cx="3689448" cy="556678"/>
            </a:xfrm>
            <a:prstGeom prst="rect">
              <a:avLst/>
            </a:prstGeom>
            <a:noFill/>
          </p:spPr>
          <p:txBody>
            <a:bodyPr wrap="none" rtlCol="0">
              <a:spAutoFit/>
            </a:bodyPr>
            <a:lstStyle/>
            <a:p>
              <a:pPr algn="ctr" defTabSz="609535"/>
              <a:r>
                <a:rPr lang="en-US" sz="1200" dirty="0" err="1">
                  <a:solidFill>
                    <a:schemeClr val="accent4"/>
                  </a:solidFill>
                  <a:cs typeface="Univers Com 45 Light" charset="0"/>
                </a:rPr>
                <a:t>Siglo</a:t>
              </a:r>
              <a:r>
                <a:rPr lang="en-US" sz="1200" dirty="0">
                  <a:solidFill>
                    <a:schemeClr val="accent4"/>
                  </a:solidFill>
                  <a:cs typeface="Univers Com 45 Light" charset="0"/>
                </a:rPr>
                <a:t> XXI</a:t>
              </a:r>
            </a:p>
          </p:txBody>
        </p:sp>
      </p:grpSp>
      <p:grpSp>
        <p:nvGrpSpPr>
          <p:cNvPr id="24" name="Group 23"/>
          <p:cNvGrpSpPr/>
          <p:nvPr/>
        </p:nvGrpSpPr>
        <p:grpSpPr>
          <a:xfrm>
            <a:off x="640578" y="2920300"/>
            <a:ext cx="8018682" cy="277241"/>
            <a:chOff x="4438399" y="7703893"/>
            <a:chExt cx="40648165" cy="277241"/>
          </a:xfrm>
          <a:effectLst/>
        </p:grpSpPr>
        <p:cxnSp>
          <p:nvCxnSpPr>
            <p:cNvPr id="25" name="Straight Connector 24"/>
            <p:cNvCxnSpPr/>
            <p:nvPr/>
          </p:nvCxnSpPr>
          <p:spPr>
            <a:xfrm>
              <a:off x="4438399" y="7981134"/>
              <a:ext cx="40640248" cy="0"/>
            </a:xfrm>
            <a:prstGeom prst="line">
              <a:avLst/>
            </a:prstGeom>
            <a:ln w="19050" cmpd="sng">
              <a:solidFill>
                <a:srgbClr val="FFFFFF"/>
              </a:solidFill>
              <a:headEnd type="none" w="lg"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438399" y="7703893"/>
              <a:ext cx="40648165" cy="0"/>
            </a:xfrm>
            <a:prstGeom prst="line">
              <a:avLst/>
            </a:prstGeom>
            <a:ln w="19050" cmpd="sng">
              <a:solidFill>
                <a:srgbClr val="FFFFFF"/>
              </a:solidFill>
              <a:headEnd type="none" w="lg" len="med"/>
              <a:tailEnd type="triangle" w="sm" len="med"/>
            </a:ln>
            <a:effectLst/>
          </p:spPr>
          <p:style>
            <a:lnRef idx="2">
              <a:schemeClr val="accent1"/>
            </a:lnRef>
            <a:fillRef idx="0">
              <a:schemeClr val="accent1"/>
            </a:fillRef>
            <a:effectRef idx="1">
              <a:schemeClr val="accent1"/>
            </a:effectRef>
            <a:fontRef idx="minor">
              <a:schemeClr val="tx1"/>
            </a:fontRef>
          </p:style>
        </p:cxnSp>
      </p:grpSp>
      <p:sp>
        <p:nvSpPr>
          <p:cNvPr id="32" name="TextBox 31"/>
          <p:cNvSpPr txBox="1"/>
          <p:nvPr/>
        </p:nvSpPr>
        <p:spPr>
          <a:xfrm>
            <a:off x="353546" y="2710445"/>
            <a:ext cx="245843" cy="316168"/>
          </a:xfrm>
          <a:prstGeom prst="rect">
            <a:avLst/>
          </a:prstGeom>
          <a:noFill/>
          <a:effectLst/>
        </p:spPr>
        <p:txBody>
          <a:bodyPr wrap="square" lIns="28565" tIns="14283" rIns="28565" bIns="14283" rtlCol="0">
            <a:spAutoFit/>
          </a:bodyPr>
          <a:lstStyle/>
          <a:p>
            <a:pPr defTabSz="609535"/>
            <a:r>
              <a:rPr lang="en-US" sz="1867">
                <a:solidFill>
                  <a:srgbClr val="FFFFFF"/>
                </a:solidFill>
              </a:rPr>
              <a:t>…</a:t>
            </a:r>
          </a:p>
        </p:txBody>
      </p:sp>
      <p:grpSp>
        <p:nvGrpSpPr>
          <p:cNvPr id="33" name="Group 32"/>
          <p:cNvGrpSpPr>
            <a:grpSpLocks noChangeAspect="1"/>
          </p:cNvGrpSpPr>
          <p:nvPr/>
        </p:nvGrpSpPr>
        <p:grpSpPr>
          <a:xfrm>
            <a:off x="651254" y="1027460"/>
            <a:ext cx="7973081" cy="1699715"/>
            <a:chOff x="4960255" y="13977"/>
            <a:chExt cx="36300019" cy="7738508"/>
          </a:xfrm>
          <a:effectLst/>
        </p:grpSpPr>
        <p:pic>
          <p:nvPicPr>
            <p:cNvPr id="34" name="Picture 33" descr="MARS Curiousity Rove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250053" y="3367698"/>
              <a:ext cx="2010221" cy="914636"/>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294693" y="4977692"/>
              <a:ext cx="1295469" cy="1295470"/>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956796" y="6586711"/>
              <a:ext cx="1071097" cy="1071098"/>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421321" y="3581194"/>
              <a:ext cx="907341" cy="907342"/>
            </a:xfrm>
            <a:prstGeom prst="rect">
              <a:avLst/>
            </a:prstGeom>
            <a:noFill/>
          </p:spPr>
        </p:pic>
        <p:pic>
          <p:nvPicPr>
            <p:cNvPr id="39" name="Picture 3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255871" y="4919092"/>
              <a:ext cx="1189434" cy="1189426"/>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030975" y="6592803"/>
              <a:ext cx="994509" cy="99451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801650" y="6586711"/>
              <a:ext cx="1071097" cy="1071098"/>
            </a:xfrm>
            <a:prstGeom prst="rect">
              <a:avLst/>
            </a:prstGeom>
          </p:spPr>
        </p:pic>
        <p:pic>
          <p:nvPicPr>
            <p:cNvPr id="42" name="Picture 41" descr="icon_725_whit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271761" y="6745382"/>
              <a:ext cx="1677073" cy="820438"/>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014051" y="6623206"/>
              <a:ext cx="907341" cy="907342"/>
            </a:xfrm>
            <a:prstGeom prst="rect">
              <a:avLst/>
            </a:prstGeom>
          </p:spPr>
        </p:pic>
        <p:pic>
          <p:nvPicPr>
            <p:cNvPr id="44" name="Picture 43" descr="icon_16785_white.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7540213" y="6769648"/>
              <a:ext cx="1403444" cy="774081"/>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1246324" y="4996308"/>
              <a:ext cx="1206990" cy="1206991"/>
            </a:xfrm>
            <a:prstGeom prst="rect">
              <a:avLst/>
            </a:prstGeom>
          </p:spPr>
        </p:pic>
        <p:pic>
          <p:nvPicPr>
            <p:cNvPr id="46" name="Picture 4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481617" y="6616209"/>
              <a:ext cx="907341" cy="907342"/>
            </a:xfrm>
            <a:prstGeom prst="rect">
              <a:avLst/>
            </a:prstGeom>
          </p:spPr>
        </p:pic>
        <p:pic>
          <p:nvPicPr>
            <p:cNvPr id="47" name="Picture 46"/>
            <p:cNvPicPr>
              <a:picLocks noChangeAspect="1"/>
            </p:cNvPicPr>
            <p:nvPr/>
          </p:nvPicPr>
          <p:blipFill>
            <a:blip r:embed="rId15" cstate="print">
              <a:grayscl/>
              <a:extLst>
                <a:ext uri="{BEBA8EAE-BF5A-486C-A8C5-ECC9F3942E4B}">
                  <a14:imgProps xmlns:a14="http://schemas.microsoft.com/office/drawing/2010/main">
                    <a14:imgLayer r:embed="rId16">
                      <a14:imgEffect>
                        <a14:brightnessContrast bright="-10000"/>
                      </a14:imgEffect>
                    </a14:imgLayer>
                  </a14:imgProps>
                </a:ext>
                <a:ext uri="{28A0092B-C50C-407E-A947-70E740481C1C}">
                  <a14:useLocalDpi xmlns:a14="http://schemas.microsoft.com/office/drawing/2010/main"/>
                </a:ext>
              </a:extLst>
            </a:blip>
            <a:stretch>
              <a:fillRect/>
            </a:stretch>
          </p:blipFill>
          <p:spPr>
            <a:xfrm>
              <a:off x="31551463" y="6612416"/>
              <a:ext cx="703698" cy="1019683"/>
            </a:xfrm>
            <a:prstGeom prst="rect">
              <a:avLst/>
            </a:prstGeom>
          </p:spPr>
        </p:pic>
        <p:pic>
          <p:nvPicPr>
            <p:cNvPr id="48" name="Picture 4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4694987" y="226626"/>
              <a:ext cx="1690859" cy="1690861"/>
            </a:xfrm>
            <a:prstGeom prst="rect">
              <a:avLst/>
            </a:prstGeom>
          </p:spPr>
        </p:pic>
        <p:pic>
          <p:nvPicPr>
            <p:cNvPr id="49" name="Picture 48" descr="icon_4886_white.eps"/>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5319370" y="5210346"/>
              <a:ext cx="442084" cy="948868"/>
            </a:xfrm>
            <a:prstGeom prst="rect">
              <a:avLst/>
            </a:prstGeom>
          </p:spPr>
        </p:pic>
        <p:pic>
          <p:nvPicPr>
            <p:cNvPr id="50" name="Picture 49" descr="icons_type writer.png"/>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6217495" y="6637270"/>
              <a:ext cx="999071" cy="942212"/>
            </a:xfrm>
            <a:prstGeom prst="rect">
              <a:avLst/>
            </a:prstGeom>
          </p:spPr>
        </p:pic>
        <p:pic>
          <p:nvPicPr>
            <p:cNvPr id="51" name="Picture 50"/>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5298841" y="6545663"/>
              <a:ext cx="1061554" cy="1061555"/>
            </a:xfrm>
            <a:prstGeom prst="rect">
              <a:avLst/>
            </a:prstGeom>
          </p:spPr>
        </p:pic>
        <p:pic>
          <p:nvPicPr>
            <p:cNvPr id="52" name="Picture 51" descr="icons_phone.png"/>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6774447" y="6762591"/>
              <a:ext cx="996640" cy="719338"/>
            </a:xfrm>
            <a:prstGeom prst="rect">
              <a:avLst/>
            </a:prstGeom>
          </p:spPr>
        </p:pic>
        <p:pic>
          <p:nvPicPr>
            <p:cNvPr id="53" name="Picture 52" descr="icons_radio.png"/>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8258703" y="6684296"/>
              <a:ext cx="1039896" cy="791900"/>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26697354" y="5112884"/>
              <a:ext cx="1081578" cy="1081579"/>
            </a:xfrm>
            <a:prstGeom prst="rect">
              <a:avLst/>
            </a:prstGeom>
          </p:spPr>
        </p:pic>
        <p:pic>
          <p:nvPicPr>
            <p:cNvPr id="55" name="Picture 54" descr="icons-computer.png"/>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29819829" y="5167531"/>
              <a:ext cx="837159" cy="875427"/>
            </a:xfrm>
            <a:prstGeom prst="rect">
              <a:avLst/>
            </a:prstGeom>
          </p:spPr>
        </p:pic>
        <p:grpSp>
          <p:nvGrpSpPr>
            <p:cNvPr id="56" name="Group 55"/>
            <p:cNvGrpSpPr/>
            <p:nvPr/>
          </p:nvGrpSpPr>
          <p:grpSpPr>
            <a:xfrm>
              <a:off x="36682476" y="13977"/>
              <a:ext cx="4041827" cy="2959274"/>
              <a:chOff x="38289263" y="3750189"/>
              <a:chExt cx="3729100" cy="2730304"/>
            </a:xfrm>
          </p:grpSpPr>
          <p:pic>
            <p:nvPicPr>
              <p:cNvPr id="83" name="Picture 82"/>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39420319" y="4538468"/>
                <a:ext cx="1482041" cy="1482041"/>
              </a:xfrm>
              <a:prstGeom prst="rect">
                <a:avLst/>
              </a:prstGeom>
            </p:spPr>
          </p:pic>
          <p:pic>
            <p:nvPicPr>
              <p:cNvPr id="75" name="Picture 74"/>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38350075" y="5366076"/>
                <a:ext cx="947847" cy="947848"/>
              </a:xfrm>
              <a:prstGeom prst="rect">
                <a:avLst/>
              </a:prstGeom>
            </p:spPr>
          </p:pic>
          <p:pic>
            <p:nvPicPr>
              <p:cNvPr id="77" name="Picture 76"/>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41020016" y="4025026"/>
                <a:ext cx="877325" cy="877325"/>
              </a:xfrm>
              <a:prstGeom prst="rect">
                <a:avLst/>
              </a:prstGeom>
            </p:spPr>
          </p:pic>
          <p:pic>
            <p:nvPicPr>
              <p:cNvPr id="78" name="Picture 77"/>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40885376" y="5347505"/>
                <a:ext cx="1132987" cy="1132988"/>
              </a:xfrm>
              <a:prstGeom prst="rect">
                <a:avLst/>
              </a:prstGeom>
            </p:spPr>
          </p:pic>
          <p:cxnSp>
            <p:nvCxnSpPr>
              <p:cNvPr id="79" name="Straight Connector 78"/>
              <p:cNvCxnSpPr/>
              <p:nvPr/>
            </p:nvCxnSpPr>
            <p:spPr>
              <a:xfrm>
                <a:off x="39093505" y="4760922"/>
                <a:ext cx="554227" cy="389569"/>
              </a:xfrm>
              <a:prstGeom prst="line">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cxnSp>
          <p:cxnSp>
            <p:nvCxnSpPr>
              <p:cNvPr id="80" name="Straight Connector 79"/>
              <p:cNvCxnSpPr/>
              <p:nvPr/>
            </p:nvCxnSpPr>
            <p:spPr>
              <a:xfrm flipH="1">
                <a:off x="40667841" y="4760922"/>
                <a:ext cx="555799" cy="389569"/>
              </a:xfrm>
              <a:prstGeom prst="line">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cxnSp>
          <p:cxnSp>
            <p:nvCxnSpPr>
              <p:cNvPr id="81" name="Straight Connector 80"/>
              <p:cNvCxnSpPr/>
              <p:nvPr/>
            </p:nvCxnSpPr>
            <p:spPr>
              <a:xfrm>
                <a:off x="40739089" y="5525177"/>
                <a:ext cx="369924" cy="224607"/>
              </a:xfrm>
              <a:prstGeom prst="line">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cxnSp>
          <p:cxnSp>
            <p:nvCxnSpPr>
              <p:cNvPr id="82" name="Straight Connector 81"/>
              <p:cNvCxnSpPr/>
              <p:nvPr/>
            </p:nvCxnSpPr>
            <p:spPr>
              <a:xfrm flipH="1">
                <a:off x="39180130" y="5525177"/>
                <a:ext cx="369924" cy="224607"/>
              </a:xfrm>
              <a:prstGeom prst="line">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cxnSp>
          <p:pic>
            <p:nvPicPr>
              <p:cNvPr id="134" name="Picture 133"/>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38289263" y="3750189"/>
                <a:ext cx="1025537" cy="1025537"/>
              </a:xfrm>
              <a:prstGeom prst="rect">
                <a:avLst/>
              </a:prstGeom>
            </p:spPr>
          </p:pic>
        </p:grpSp>
        <p:pic>
          <p:nvPicPr>
            <p:cNvPr id="57" name="Picture 56"/>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9972" y="3232101"/>
              <a:ext cx="1453616" cy="1453618"/>
            </a:xfrm>
            <a:prstGeom prst="rect">
              <a:avLst/>
            </a:prstGeom>
          </p:spPr>
        </p:pic>
        <p:pic>
          <p:nvPicPr>
            <p:cNvPr id="58" name="Picture 57"/>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3093541" y="1827108"/>
              <a:ext cx="1532398" cy="1532400"/>
            </a:xfrm>
            <a:prstGeom prst="rect">
              <a:avLst/>
            </a:prstGeom>
          </p:spPr>
        </p:pic>
        <p:pic>
          <p:nvPicPr>
            <p:cNvPr id="59" name="Picture 58"/>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29672696" y="3498624"/>
              <a:ext cx="1111977" cy="1111978"/>
            </a:xfrm>
            <a:prstGeom prst="rect">
              <a:avLst/>
            </a:prstGeom>
          </p:spPr>
        </p:pic>
        <p:pic>
          <p:nvPicPr>
            <p:cNvPr id="60" name="Picture 59"/>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4960255" y="6637716"/>
              <a:ext cx="1114768" cy="1114769"/>
            </a:xfrm>
            <a:prstGeom prst="rect">
              <a:avLst/>
            </a:prstGeom>
          </p:spPr>
        </p:pic>
        <p:pic>
          <p:nvPicPr>
            <p:cNvPr id="61" name="Picture 60" descr="icon_434_white.png"/>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21153250" y="6937360"/>
              <a:ext cx="933051" cy="606368"/>
            </a:xfrm>
            <a:prstGeom prst="rect">
              <a:avLst/>
            </a:prstGeom>
          </p:spPr>
        </p:pic>
        <p:pic>
          <p:nvPicPr>
            <p:cNvPr id="62" name="Picture 61" descr="icon_2041_white.png"/>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33481309" y="393095"/>
              <a:ext cx="905506" cy="1242093"/>
            </a:xfrm>
            <a:prstGeom prst="rect">
              <a:avLst/>
            </a:prstGeom>
          </p:spPr>
        </p:pic>
        <p:pic>
          <p:nvPicPr>
            <p:cNvPr id="63" name="Picture 62"/>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33888705" y="6645729"/>
              <a:ext cx="832620" cy="832621"/>
            </a:xfrm>
            <a:prstGeom prst="rect">
              <a:avLst/>
            </a:prstGeom>
          </p:spPr>
        </p:pic>
        <p:pic>
          <p:nvPicPr>
            <p:cNvPr id="64" name="Picture 63" descr="icon_4079_white.png"/>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rot="10800000" flipH="1">
              <a:off x="33175478" y="6485560"/>
              <a:ext cx="311436" cy="1085890"/>
            </a:xfrm>
            <a:prstGeom prst="rect">
              <a:avLst/>
            </a:prstGeom>
          </p:spPr>
        </p:pic>
        <p:pic>
          <p:nvPicPr>
            <p:cNvPr id="65" name="Picture 64" descr="icon_4536_white.png"/>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20112803" y="6621180"/>
              <a:ext cx="716801" cy="922548"/>
            </a:xfrm>
            <a:prstGeom prst="rect">
              <a:avLst/>
            </a:prstGeom>
          </p:spPr>
        </p:pic>
        <p:pic>
          <p:nvPicPr>
            <p:cNvPr id="66" name="Picture 65"/>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34733590" y="3041871"/>
              <a:ext cx="1579010" cy="1579011"/>
            </a:xfrm>
            <a:prstGeom prst="rect">
              <a:avLst/>
            </a:prstGeom>
          </p:spPr>
        </p:pic>
        <p:pic>
          <p:nvPicPr>
            <p:cNvPr id="67" name="Picture 66" descr="icon_17210_white.png"/>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38081007" y="3253741"/>
              <a:ext cx="819126" cy="1242093"/>
            </a:xfrm>
            <a:prstGeom prst="rect">
              <a:avLst/>
            </a:prstGeom>
          </p:spPr>
        </p:pic>
        <p:pic>
          <p:nvPicPr>
            <p:cNvPr id="68" name="Picture 67"/>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37917707" y="6425832"/>
              <a:ext cx="1139990" cy="1139991"/>
            </a:xfrm>
            <a:prstGeom prst="rect">
              <a:avLst/>
            </a:prstGeom>
          </p:spPr>
        </p:pic>
        <p:pic>
          <p:nvPicPr>
            <p:cNvPr id="69" name="Picture 68" descr="icon_20702_white.png"/>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36664242" y="6690956"/>
              <a:ext cx="571812" cy="928513"/>
            </a:xfrm>
            <a:prstGeom prst="rect">
              <a:avLst/>
            </a:prstGeom>
          </p:spPr>
        </p:pic>
        <p:pic>
          <p:nvPicPr>
            <p:cNvPr id="70" name="Picture 69"/>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39670844" y="5050423"/>
              <a:ext cx="1106909" cy="1106911"/>
            </a:xfrm>
            <a:prstGeom prst="rect">
              <a:avLst/>
            </a:prstGeom>
          </p:spPr>
        </p:pic>
        <p:pic>
          <p:nvPicPr>
            <p:cNvPr id="71" name="Picture 70"/>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36463622" y="3479001"/>
              <a:ext cx="1038713" cy="1038714"/>
            </a:xfrm>
            <a:prstGeom prst="rect">
              <a:avLst/>
            </a:prstGeom>
          </p:spPr>
        </p:pic>
        <p:pic>
          <p:nvPicPr>
            <p:cNvPr id="72" name="Picture 71"/>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34997481" y="2128487"/>
              <a:ext cx="1147284" cy="1147285"/>
            </a:xfrm>
            <a:prstGeom prst="rect">
              <a:avLst/>
            </a:prstGeom>
          </p:spPr>
        </p:pic>
        <p:pic>
          <p:nvPicPr>
            <p:cNvPr id="73" name="Picture 72"/>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37960376" y="5073023"/>
              <a:ext cx="1040775" cy="1040776"/>
            </a:xfrm>
            <a:prstGeom prst="rect">
              <a:avLst/>
            </a:prstGeom>
          </p:spPr>
        </p:pic>
        <p:pic>
          <p:nvPicPr>
            <p:cNvPr id="74" name="Picture 73" descr="PoweredBy_LV_Logo_Vert_wht.png"/>
            <p:cNvPicPr>
              <a:picLocks noChangeAspect="1"/>
            </p:cNvPicPr>
            <p:nvPr/>
          </p:nvPicPr>
          <p:blipFill rotWithShape="1">
            <a:blip r:embed="rId47" cstate="print">
              <a:extLst>
                <a:ext uri="{28A0092B-C50C-407E-A947-70E740481C1C}">
                  <a14:useLocalDpi xmlns:a14="http://schemas.microsoft.com/office/drawing/2010/main"/>
                </a:ext>
              </a:extLst>
            </a:blip>
            <a:srcRect/>
            <a:stretch/>
          </p:blipFill>
          <p:spPr>
            <a:xfrm>
              <a:off x="28291971" y="5081746"/>
              <a:ext cx="801652" cy="987035"/>
            </a:xfrm>
            <a:prstGeom prst="rect">
              <a:avLst/>
            </a:prstGeom>
          </p:spPr>
        </p:pic>
        <p:pic>
          <p:nvPicPr>
            <p:cNvPr id="133" name="Picture 132"/>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34999462" y="6479769"/>
              <a:ext cx="1104970" cy="1104971"/>
            </a:xfrm>
            <a:prstGeom prst="rect">
              <a:avLst/>
            </a:prstGeom>
          </p:spPr>
        </p:pic>
      </p:grpSp>
      <p:sp>
        <p:nvSpPr>
          <p:cNvPr id="98" name="TextBox 97"/>
          <p:cNvSpPr txBox="1"/>
          <p:nvPr/>
        </p:nvSpPr>
        <p:spPr>
          <a:xfrm>
            <a:off x="353546" y="2993741"/>
            <a:ext cx="245843" cy="316168"/>
          </a:xfrm>
          <a:prstGeom prst="rect">
            <a:avLst/>
          </a:prstGeom>
          <a:noFill/>
          <a:effectLst/>
        </p:spPr>
        <p:txBody>
          <a:bodyPr wrap="square" lIns="28565" tIns="14283" rIns="28565" bIns="14283" rtlCol="0">
            <a:spAutoFit/>
          </a:bodyPr>
          <a:lstStyle/>
          <a:p>
            <a:pPr defTabSz="609535"/>
            <a:r>
              <a:rPr lang="en-US" sz="1867">
                <a:solidFill>
                  <a:srgbClr val="FFFFFF"/>
                </a:solidFill>
              </a:rPr>
              <a:t>…</a:t>
            </a:r>
          </a:p>
        </p:txBody>
      </p:sp>
      <p:grpSp>
        <p:nvGrpSpPr>
          <p:cNvPr id="99" name="Group 98"/>
          <p:cNvGrpSpPr/>
          <p:nvPr/>
        </p:nvGrpSpPr>
        <p:grpSpPr>
          <a:xfrm>
            <a:off x="55068217" y="127833"/>
            <a:ext cx="4452635" cy="9674605"/>
            <a:chOff x="41909396" y="903067"/>
            <a:chExt cx="3339476" cy="7255954"/>
          </a:xfrm>
          <a:effectLst/>
        </p:grpSpPr>
        <p:sp>
          <p:nvSpPr>
            <p:cNvPr id="100" name="Rectangle 9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5"/>
              <a:endParaRPr lang="en-US" sz="2667">
                <a:solidFill>
                  <a:prstClr val="white"/>
                </a:solidFill>
                <a:latin typeface="Univers Com 45 Light" charset="0"/>
              </a:endParaRPr>
            </a:p>
          </p:txBody>
        </p:sp>
        <p:sp>
          <p:nvSpPr>
            <p:cNvPr id="101" name="TextBox 100"/>
            <p:cNvSpPr txBox="1"/>
            <p:nvPr/>
          </p:nvSpPr>
          <p:spPr>
            <a:xfrm>
              <a:off x="41909396" y="2978877"/>
              <a:ext cx="3273730" cy="561741"/>
            </a:xfrm>
            <a:prstGeom prst="rect">
              <a:avLst/>
            </a:prstGeom>
            <a:noFill/>
          </p:spPr>
          <p:txBody>
            <a:bodyPr wrap="square" rtlCol="0">
              <a:spAutoFit/>
            </a:bodyPr>
            <a:lstStyle/>
            <a:p>
              <a:pPr algn="ctr" defTabSz="609535"/>
              <a:r>
                <a:rPr lang="en-US" sz="4267">
                  <a:solidFill>
                    <a:srgbClr val="0A60A3">
                      <a:lumMod val="75000"/>
                    </a:srgbClr>
                  </a:solidFill>
                  <a:latin typeface="Univers Com 45 Light" charset="0"/>
                  <a:cs typeface="Univers Com 45 Light" charset="0"/>
                </a:rPr>
                <a:t>Aug. 3-6, 2015</a:t>
              </a:r>
            </a:p>
          </p:txBody>
        </p:sp>
        <p:pic>
          <p:nvPicPr>
            <p:cNvPr id="102" name="Picture 101"/>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3" name="Picture 102" descr="NIWeek_blue_ppt only.png"/>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4" name="Group 103"/>
          <p:cNvGrpSpPr/>
          <p:nvPr/>
        </p:nvGrpSpPr>
        <p:grpSpPr>
          <a:xfrm>
            <a:off x="55271417" y="331033"/>
            <a:ext cx="4452635" cy="9674605"/>
            <a:chOff x="41909396" y="903067"/>
            <a:chExt cx="3339476" cy="7255954"/>
          </a:xfrm>
          <a:effectLst/>
        </p:grpSpPr>
        <p:sp>
          <p:nvSpPr>
            <p:cNvPr id="105" name="Rectangle 10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5"/>
              <a:endParaRPr lang="en-US" sz="2667">
                <a:solidFill>
                  <a:prstClr val="white"/>
                </a:solidFill>
                <a:latin typeface="Univers Com 45 Light" charset="0"/>
              </a:endParaRPr>
            </a:p>
          </p:txBody>
        </p:sp>
        <p:sp>
          <p:nvSpPr>
            <p:cNvPr id="106" name="TextBox 105"/>
            <p:cNvSpPr txBox="1"/>
            <p:nvPr/>
          </p:nvSpPr>
          <p:spPr>
            <a:xfrm>
              <a:off x="41909396" y="2978877"/>
              <a:ext cx="3273730" cy="561741"/>
            </a:xfrm>
            <a:prstGeom prst="rect">
              <a:avLst/>
            </a:prstGeom>
            <a:noFill/>
          </p:spPr>
          <p:txBody>
            <a:bodyPr wrap="square" rtlCol="0">
              <a:spAutoFit/>
            </a:bodyPr>
            <a:lstStyle/>
            <a:p>
              <a:pPr algn="ctr" defTabSz="609535"/>
              <a:r>
                <a:rPr lang="en-US" sz="4267">
                  <a:solidFill>
                    <a:srgbClr val="0A60A3">
                      <a:lumMod val="75000"/>
                    </a:srgbClr>
                  </a:solidFill>
                  <a:latin typeface="Univers Com 45 Light" charset="0"/>
                  <a:cs typeface="Univers Com 45 Light" charset="0"/>
                </a:rPr>
                <a:t>Aug. 3-6, 2015</a:t>
              </a:r>
            </a:p>
          </p:txBody>
        </p:sp>
        <p:pic>
          <p:nvPicPr>
            <p:cNvPr id="107" name="Picture 106"/>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8" name="Picture 107" descr="NIWeek_blue_ppt only.png"/>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9" name="Group 108"/>
          <p:cNvGrpSpPr/>
          <p:nvPr/>
        </p:nvGrpSpPr>
        <p:grpSpPr>
          <a:xfrm>
            <a:off x="55474617" y="534233"/>
            <a:ext cx="4452635" cy="9674605"/>
            <a:chOff x="41909396" y="903067"/>
            <a:chExt cx="3339476" cy="7255954"/>
          </a:xfrm>
          <a:effectLst/>
        </p:grpSpPr>
        <p:sp>
          <p:nvSpPr>
            <p:cNvPr id="110" name="Rectangle 10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5"/>
              <a:endParaRPr lang="en-US" sz="2667">
                <a:solidFill>
                  <a:prstClr val="white"/>
                </a:solidFill>
                <a:latin typeface="Univers Com 45 Light" charset="0"/>
              </a:endParaRPr>
            </a:p>
          </p:txBody>
        </p:sp>
        <p:sp>
          <p:nvSpPr>
            <p:cNvPr id="111" name="TextBox 110"/>
            <p:cNvSpPr txBox="1"/>
            <p:nvPr/>
          </p:nvSpPr>
          <p:spPr>
            <a:xfrm>
              <a:off x="41909396" y="2978877"/>
              <a:ext cx="3273730" cy="561741"/>
            </a:xfrm>
            <a:prstGeom prst="rect">
              <a:avLst/>
            </a:prstGeom>
            <a:noFill/>
          </p:spPr>
          <p:txBody>
            <a:bodyPr wrap="square" rtlCol="0">
              <a:spAutoFit/>
            </a:bodyPr>
            <a:lstStyle/>
            <a:p>
              <a:pPr algn="ctr" defTabSz="609535"/>
              <a:r>
                <a:rPr lang="en-US" sz="4267">
                  <a:solidFill>
                    <a:srgbClr val="0A60A3">
                      <a:lumMod val="75000"/>
                    </a:srgbClr>
                  </a:solidFill>
                  <a:latin typeface="Univers Com 45 Light" charset="0"/>
                  <a:cs typeface="Univers Com 45 Light" charset="0"/>
                </a:rPr>
                <a:t>Aug. 3-6, 2015</a:t>
              </a:r>
            </a:p>
          </p:txBody>
        </p:sp>
        <p:pic>
          <p:nvPicPr>
            <p:cNvPr id="112" name="Picture 111"/>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3" name="Picture 112" descr="NIWeek_blue_ppt only.png"/>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4" name="Group 113"/>
          <p:cNvGrpSpPr/>
          <p:nvPr/>
        </p:nvGrpSpPr>
        <p:grpSpPr>
          <a:xfrm>
            <a:off x="55677817" y="737433"/>
            <a:ext cx="4452635" cy="9674605"/>
            <a:chOff x="41909396" y="903067"/>
            <a:chExt cx="3339476" cy="7255954"/>
          </a:xfrm>
          <a:effectLst/>
        </p:grpSpPr>
        <p:sp>
          <p:nvSpPr>
            <p:cNvPr id="115" name="Rectangle 11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5"/>
              <a:endParaRPr lang="en-US" sz="2667">
                <a:solidFill>
                  <a:prstClr val="white"/>
                </a:solidFill>
                <a:latin typeface="Univers Com 45 Light" charset="0"/>
              </a:endParaRPr>
            </a:p>
          </p:txBody>
        </p:sp>
        <p:sp>
          <p:nvSpPr>
            <p:cNvPr id="116" name="TextBox 115"/>
            <p:cNvSpPr txBox="1"/>
            <p:nvPr/>
          </p:nvSpPr>
          <p:spPr>
            <a:xfrm>
              <a:off x="41909396" y="2978877"/>
              <a:ext cx="3273730" cy="561741"/>
            </a:xfrm>
            <a:prstGeom prst="rect">
              <a:avLst/>
            </a:prstGeom>
            <a:noFill/>
          </p:spPr>
          <p:txBody>
            <a:bodyPr wrap="square" rtlCol="0">
              <a:spAutoFit/>
            </a:bodyPr>
            <a:lstStyle/>
            <a:p>
              <a:pPr algn="ctr" defTabSz="609535"/>
              <a:r>
                <a:rPr lang="en-US" sz="4267">
                  <a:solidFill>
                    <a:srgbClr val="0A60A3">
                      <a:lumMod val="75000"/>
                    </a:srgbClr>
                  </a:solidFill>
                  <a:latin typeface="Univers Com 45 Light" charset="0"/>
                  <a:cs typeface="Univers Com 45 Light" charset="0"/>
                </a:rPr>
                <a:t>Aug. 3-6, 2015</a:t>
              </a:r>
            </a:p>
          </p:txBody>
        </p:sp>
        <p:pic>
          <p:nvPicPr>
            <p:cNvPr id="117" name="Picture 116"/>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8" name="Picture 117" descr="NIWeek_blue_ppt only.png"/>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9" name="Group 118"/>
          <p:cNvGrpSpPr/>
          <p:nvPr/>
        </p:nvGrpSpPr>
        <p:grpSpPr>
          <a:xfrm>
            <a:off x="48972085" y="-5968697"/>
            <a:ext cx="4452635" cy="9674605"/>
            <a:chOff x="41909396" y="903067"/>
            <a:chExt cx="3339476" cy="7255954"/>
          </a:xfrm>
          <a:effectLst/>
        </p:grpSpPr>
        <p:sp>
          <p:nvSpPr>
            <p:cNvPr id="120" name="Rectangle 11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5"/>
              <a:endParaRPr lang="en-US" sz="2667">
                <a:solidFill>
                  <a:prstClr val="white"/>
                </a:solidFill>
                <a:latin typeface="Univers Com 45 Light" charset="0"/>
              </a:endParaRPr>
            </a:p>
          </p:txBody>
        </p:sp>
        <p:sp>
          <p:nvSpPr>
            <p:cNvPr id="121" name="TextBox 120"/>
            <p:cNvSpPr txBox="1"/>
            <p:nvPr/>
          </p:nvSpPr>
          <p:spPr>
            <a:xfrm>
              <a:off x="41909396" y="2978877"/>
              <a:ext cx="3273730" cy="561741"/>
            </a:xfrm>
            <a:prstGeom prst="rect">
              <a:avLst/>
            </a:prstGeom>
            <a:noFill/>
          </p:spPr>
          <p:txBody>
            <a:bodyPr wrap="square" rtlCol="0">
              <a:spAutoFit/>
            </a:bodyPr>
            <a:lstStyle/>
            <a:p>
              <a:pPr algn="ctr" defTabSz="609535"/>
              <a:r>
                <a:rPr lang="en-US" sz="4267">
                  <a:solidFill>
                    <a:srgbClr val="0A60A3">
                      <a:lumMod val="75000"/>
                    </a:srgbClr>
                  </a:solidFill>
                  <a:latin typeface="Univers Com 45 Light" charset="0"/>
                  <a:cs typeface="Univers Com 45 Light" charset="0"/>
                </a:rPr>
                <a:t>Aug. 3-6, 2015</a:t>
              </a:r>
            </a:p>
          </p:txBody>
        </p:sp>
        <p:pic>
          <p:nvPicPr>
            <p:cNvPr id="122" name="Picture 121"/>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3" name="Picture 122" descr="NIWeek_blue_ppt only.png"/>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24" name="Group 123"/>
          <p:cNvGrpSpPr/>
          <p:nvPr/>
        </p:nvGrpSpPr>
        <p:grpSpPr>
          <a:xfrm>
            <a:off x="49175285" y="-5765497"/>
            <a:ext cx="4452635" cy="9674605"/>
            <a:chOff x="41909396" y="903067"/>
            <a:chExt cx="3339476" cy="7255954"/>
          </a:xfrm>
          <a:effectLst/>
        </p:grpSpPr>
        <p:sp>
          <p:nvSpPr>
            <p:cNvPr id="125" name="Rectangle 12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5"/>
              <a:endParaRPr lang="en-US" sz="2667">
                <a:solidFill>
                  <a:prstClr val="white"/>
                </a:solidFill>
                <a:latin typeface="Univers Com 45 Light" charset="0"/>
              </a:endParaRPr>
            </a:p>
          </p:txBody>
        </p:sp>
        <p:sp>
          <p:nvSpPr>
            <p:cNvPr id="126" name="TextBox 125"/>
            <p:cNvSpPr txBox="1"/>
            <p:nvPr/>
          </p:nvSpPr>
          <p:spPr>
            <a:xfrm>
              <a:off x="41909396" y="2978877"/>
              <a:ext cx="3273730" cy="561741"/>
            </a:xfrm>
            <a:prstGeom prst="rect">
              <a:avLst/>
            </a:prstGeom>
            <a:noFill/>
          </p:spPr>
          <p:txBody>
            <a:bodyPr wrap="square" rtlCol="0">
              <a:spAutoFit/>
            </a:bodyPr>
            <a:lstStyle/>
            <a:p>
              <a:pPr algn="ctr" defTabSz="609535"/>
              <a:r>
                <a:rPr lang="en-US" sz="4267">
                  <a:solidFill>
                    <a:srgbClr val="0A60A3">
                      <a:lumMod val="75000"/>
                    </a:srgbClr>
                  </a:solidFill>
                  <a:latin typeface="Univers Com 45 Light" charset="0"/>
                  <a:cs typeface="Univers Com 45 Light" charset="0"/>
                </a:rPr>
                <a:t>Aug. 3-6, 2015</a:t>
              </a:r>
            </a:p>
          </p:txBody>
        </p:sp>
        <p:pic>
          <p:nvPicPr>
            <p:cNvPr id="127" name="Picture 126"/>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8" name="Picture 127" descr="NIWeek_blue_ppt only.png"/>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sp>
        <p:nvSpPr>
          <p:cNvPr id="129" name="Rectangle 128"/>
          <p:cNvSpPr/>
          <p:nvPr/>
        </p:nvSpPr>
        <p:spPr>
          <a:xfrm>
            <a:off x="55901958" y="940633"/>
            <a:ext cx="4431693" cy="96746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5"/>
            <a:endParaRPr lang="en-US" sz="2667">
              <a:solidFill>
                <a:prstClr val="white"/>
              </a:solidFill>
              <a:latin typeface="Univers Com 45 Light" charset="0"/>
            </a:endParaRPr>
          </a:p>
        </p:txBody>
      </p:sp>
      <p:sp>
        <p:nvSpPr>
          <p:cNvPr id="130" name="TextBox 129"/>
          <p:cNvSpPr txBox="1"/>
          <p:nvPr/>
        </p:nvSpPr>
        <p:spPr>
          <a:xfrm>
            <a:off x="55881017" y="3708380"/>
            <a:ext cx="4364973" cy="748988"/>
          </a:xfrm>
          <a:prstGeom prst="rect">
            <a:avLst/>
          </a:prstGeom>
          <a:noFill/>
          <a:effectLst/>
        </p:spPr>
        <p:txBody>
          <a:bodyPr wrap="square" rtlCol="0">
            <a:spAutoFit/>
          </a:bodyPr>
          <a:lstStyle/>
          <a:p>
            <a:pPr algn="ctr" defTabSz="609535"/>
            <a:r>
              <a:rPr lang="en-US" sz="4267">
                <a:solidFill>
                  <a:srgbClr val="0A60A3">
                    <a:lumMod val="75000"/>
                  </a:srgbClr>
                </a:solidFill>
                <a:latin typeface="Univers Com 45 Light" charset="0"/>
                <a:cs typeface="Univers Com 45 Light" charset="0"/>
              </a:rPr>
              <a:t>Aug. 3-6, 2015</a:t>
            </a:r>
          </a:p>
        </p:txBody>
      </p:sp>
      <p:pic>
        <p:nvPicPr>
          <p:cNvPr id="131" name="Picture 130"/>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57628568" y="1533851"/>
            <a:ext cx="898144" cy="1056640"/>
          </a:xfrm>
          <a:prstGeom prst="rect">
            <a:avLst/>
          </a:prstGeom>
          <a:effectLst/>
        </p:spPr>
      </p:pic>
      <p:pic>
        <p:nvPicPr>
          <p:cNvPr id="132" name="Picture 131" descr="NIWeek_blue_ppt only.png"/>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56259774" y="2863847"/>
            <a:ext cx="3714496" cy="804672"/>
          </a:xfrm>
          <a:prstGeom prst="rect">
            <a:avLst/>
          </a:prstGeom>
          <a:effectLst/>
        </p:spPr>
      </p:pic>
      <p:sp>
        <p:nvSpPr>
          <p:cNvPr id="135" name="TextBox 134"/>
          <p:cNvSpPr txBox="1"/>
          <p:nvPr/>
        </p:nvSpPr>
        <p:spPr>
          <a:xfrm>
            <a:off x="519436" y="1023002"/>
            <a:ext cx="4721148" cy="1015663"/>
          </a:xfrm>
          <a:prstGeom prst="rect">
            <a:avLst/>
          </a:prstGeom>
          <a:noFill/>
        </p:spPr>
        <p:txBody>
          <a:bodyPr wrap="square" rtlCol="0">
            <a:spAutoFit/>
          </a:bodyPr>
          <a:lstStyle/>
          <a:p>
            <a:pPr defTabSz="609535"/>
            <a:r>
              <a:rPr lang="en-US" sz="1600" dirty="0">
                <a:solidFill>
                  <a:schemeClr val="bg1"/>
                </a:solidFill>
                <a:cs typeface="Univers Com 45 Light" charset="0"/>
              </a:rPr>
              <a:t>Al </a:t>
            </a:r>
            <a:r>
              <a:rPr lang="en-US" sz="1600" dirty="0" err="1">
                <a:solidFill>
                  <a:schemeClr val="bg1"/>
                </a:solidFill>
                <a:cs typeface="Univers Com 45 Light" charset="0"/>
              </a:rPr>
              <a:t>ritmo</a:t>
            </a:r>
            <a:r>
              <a:rPr lang="en-US" sz="1600" dirty="0">
                <a:solidFill>
                  <a:schemeClr val="bg1"/>
                </a:solidFill>
                <a:cs typeface="Univers Com 45 Light" charset="0"/>
              </a:rPr>
              <a:t> actual, el </a:t>
            </a:r>
            <a:r>
              <a:rPr lang="en-US" sz="1600" dirty="0" err="1">
                <a:solidFill>
                  <a:schemeClr val="bg1"/>
                </a:solidFill>
                <a:cs typeface="Univers Com 45 Light" charset="0"/>
              </a:rPr>
              <a:t>siglo</a:t>
            </a:r>
            <a:r>
              <a:rPr lang="en-US" sz="1600" dirty="0">
                <a:solidFill>
                  <a:schemeClr val="bg1"/>
                </a:solidFill>
                <a:cs typeface="Univers Com 45 Light" charset="0"/>
              </a:rPr>
              <a:t> 21 </a:t>
            </a:r>
            <a:r>
              <a:rPr lang="en-US" sz="1600" dirty="0" err="1">
                <a:solidFill>
                  <a:schemeClr val="bg1"/>
                </a:solidFill>
                <a:cs typeface="Univers Com 45 Light" charset="0"/>
              </a:rPr>
              <a:t>acumulará</a:t>
            </a:r>
            <a:r>
              <a:rPr lang="en-US" sz="1600" dirty="0">
                <a:solidFill>
                  <a:schemeClr val="bg1"/>
                </a:solidFill>
                <a:cs typeface="Univers Com 45 Light" charset="0"/>
              </a:rPr>
              <a:t> el </a:t>
            </a:r>
            <a:r>
              <a:rPr lang="en-US" sz="1600" dirty="0" err="1">
                <a:solidFill>
                  <a:schemeClr val="bg1"/>
                </a:solidFill>
                <a:cs typeface="Univers Com 45 Light" charset="0"/>
              </a:rPr>
              <a:t>mismo</a:t>
            </a:r>
            <a:r>
              <a:rPr lang="en-US" sz="1600" dirty="0">
                <a:solidFill>
                  <a:schemeClr val="bg1"/>
                </a:solidFill>
                <a:cs typeface="Univers Com 45 Light" charset="0"/>
              </a:rPr>
              <a:t> </a:t>
            </a:r>
            <a:r>
              <a:rPr lang="en-US" sz="1600" dirty="0" err="1">
                <a:solidFill>
                  <a:schemeClr val="bg1"/>
                </a:solidFill>
                <a:cs typeface="Univers Com 45 Light" charset="0"/>
              </a:rPr>
              <a:t>avance</a:t>
            </a:r>
            <a:r>
              <a:rPr lang="en-US" sz="1600" dirty="0">
                <a:solidFill>
                  <a:schemeClr val="bg1"/>
                </a:solidFill>
                <a:cs typeface="Univers Com 45 Light" charset="0"/>
              </a:rPr>
              <a:t> </a:t>
            </a:r>
            <a:r>
              <a:rPr lang="en-US" sz="1600" dirty="0" err="1">
                <a:solidFill>
                  <a:schemeClr val="bg1"/>
                </a:solidFill>
                <a:cs typeface="Univers Com 45 Light" charset="0"/>
              </a:rPr>
              <a:t>tecnológico</a:t>
            </a:r>
            <a:r>
              <a:rPr lang="en-US" sz="1600" dirty="0">
                <a:solidFill>
                  <a:schemeClr val="bg1"/>
                </a:solidFill>
                <a:cs typeface="Univers Com 45 Light" charset="0"/>
              </a:rPr>
              <a:t> que los </a:t>
            </a:r>
            <a:r>
              <a:rPr lang="en-US" sz="1600" dirty="0">
                <a:solidFill>
                  <a:srgbClr val="FFC000"/>
                </a:solidFill>
                <a:cs typeface="Univers Com 45 Light" charset="0"/>
              </a:rPr>
              <a:t>20,000</a:t>
            </a:r>
            <a:r>
              <a:rPr lang="en-US" sz="1600" dirty="0">
                <a:solidFill>
                  <a:schemeClr val="bg1"/>
                </a:solidFill>
                <a:cs typeface="Univers Com 45 Light" charset="0"/>
              </a:rPr>
              <a:t> </a:t>
            </a:r>
            <a:r>
              <a:rPr lang="en-US" sz="1600" dirty="0" err="1">
                <a:solidFill>
                  <a:schemeClr val="bg1"/>
                </a:solidFill>
                <a:cs typeface="Univers Com 45 Light" charset="0"/>
              </a:rPr>
              <a:t>años</a:t>
            </a:r>
            <a:r>
              <a:rPr lang="en-US" sz="1600" dirty="0">
                <a:solidFill>
                  <a:schemeClr val="bg1"/>
                </a:solidFill>
                <a:cs typeface="Univers Com 45 Light" charset="0"/>
              </a:rPr>
              <a:t> </a:t>
            </a:r>
            <a:r>
              <a:rPr lang="en-US" sz="1600" dirty="0" err="1">
                <a:solidFill>
                  <a:schemeClr val="bg1"/>
                </a:solidFill>
                <a:cs typeface="Univers Com 45 Light" charset="0"/>
              </a:rPr>
              <a:t>anteriores</a:t>
            </a:r>
            <a:r>
              <a:rPr lang="en-US" sz="1600" dirty="0">
                <a:solidFill>
                  <a:schemeClr val="bg1"/>
                </a:solidFill>
                <a:cs typeface="Univers Com 45 Light" charset="0"/>
              </a:rPr>
              <a:t>.</a:t>
            </a:r>
            <a:br>
              <a:rPr lang="en-US" sz="1100" kern="0" dirty="0">
                <a:solidFill>
                  <a:schemeClr val="bg1"/>
                </a:solidFill>
                <a:cs typeface="Univers LT Std 45 Light"/>
              </a:rPr>
            </a:br>
            <a:r>
              <a:rPr lang="en-US" sz="1100" kern="0" dirty="0">
                <a:solidFill>
                  <a:schemeClr val="bg1"/>
                </a:solidFill>
                <a:cs typeface="Univers LT Std 45 Light"/>
              </a:rPr>
              <a:t>                                                                    </a:t>
            </a:r>
            <a:r>
              <a:rPr lang="en-US" sz="1200" kern="0" dirty="0">
                <a:solidFill>
                  <a:schemeClr val="bg1"/>
                </a:solidFill>
                <a:cs typeface="Univers LT Std 45 Light"/>
              </a:rPr>
              <a:t>—  Ray Kurzweil</a:t>
            </a:r>
            <a:endParaRPr lang="en-US" sz="2800" dirty="0">
              <a:solidFill>
                <a:schemeClr val="bg1"/>
              </a:solidFill>
              <a:ea typeface="PT Serif" charset="0"/>
              <a:cs typeface="PT Serif" charset="0"/>
            </a:endParaRPr>
          </a:p>
        </p:txBody>
      </p:sp>
    </p:spTree>
    <p:extLst>
      <p:ext uri="{BB962C8B-B14F-4D97-AF65-F5344CB8AC3E}">
        <p14:creationId xmlns:p14="http://schemas.microsoft.com/office/powerpoint/2010/main" val="132693360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2000"/>
                                        <p:tgtEl>
                                          <p:spTgt spid="3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2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51336" y="1986900"/>
            <a:ext cx="6856635" cy="1242200"/>
          </a:xfrm>
          <a:prstGeom prst="rect">
            <a:avLst/>
          </a:prstGeom>
          <a:noFill/>
        </p:spPr>
        <p:txBody>
          <a:bodyPr wrap="square" lIns="0" rIns="0" rtlCol="0">
            <a:spAutoFit/>
          </a:bodyPr>
          <a:lstStyle/>
          <a:p>
            <a:pPr marL="285750" indent="-285750">
              <a:lnSpc>
                <a:spcPct val="150000"/>
              </a:lnSpc>
              <a:spcBef>
                <a:spcPts val="600"/>
              </a:spcBef>
              <a:buFont typeface="Arial" panose="020B0604020202020204" pitchFamily="34" charset="0"/>
              <a:buChar char="•"/>
            </a:pPr>
            <a:r>
              <a:rPr lang="en-US" sz="1500" dirty="0">
                <a:solidFill>
                  <a:schemeClr val="bg1"/>
                </a:solidFill>
                <a:latin typeface="Arial" charset="0"/>
              </a:rPr>
              <a:t>Los </a:t>
            </a:r>
            <a:r>
              <a:rPr lang="en-US" sz="1500" dirty="0" err="1">
                <a:solidFill>
                  <a:schemeClr val="bg1"/>
                </a:solidFill>
                <a:latin typeface="Arial" charset="0"/>
              </a:rPr>
              <a:t>estudiantes</a:t>
            </a:r>
            <a:r>
              <a:rPr lang="en-US" sz="1500" dirty="0">
                <a:solidFill>
                  <a:schemeClr val="bg1"/>
                </a:solidFill>
                <a:latin typeface="Arial" charset="0"/>
              </a:rPr>
              <a:t> </a:t>
            </a:r>
            <a:r>
              <a:rPr lang="en-US" sz="1500" dirty="0" err="1">
                <a:solidFill>
                  <a:schemeClr val="bg1"/>
                </a:solidFill>
                <a:latin typeface="Arial" charset="0"/>
              </a:rPr>
              <a:t>están</a:t>
            </a:r>
            <a:r>
              <a:rPr lang="en-US" sz="1500" dirty="0">
                <a:solidFill>
                  <a:schemeClr val="bg1"/>
                </a:solidFill>
                <a:latin typeface="Arial" charset="0"/>
              </a:rPr>
              <a:t> </a:t>
            </a:r>
            <a:r>
              <a:rPr lang="en-US" sz="1500" dirty="0" err="1">
                <a:solidFill>
                  <a:schemeClr val="bg1"/>
                </a:solidFill>
                <a:latin typeface="Arial" charset="0"/>
              </a:rPr>
              <a:t>descubriendo</a:t>
            </a:r>
            <a:r>
              <a:rPr lang="en-US" sz="1500" dirty="0">
                <a:solidFill>
                  <a:schemeClr val="bg1"/>
                </a:solidFill>
                <a:latin typeface="Arial" charset="0"/>
              </a:rPr>
              <a:t> lo que </a:t>
            </a:r>
            <a:r>
              <a:rPr lang="en-US" sz="1500" dirty="0" err="1">
                <a:solidFill>
                  <a:schemeClr val="bg1"/>
                </a:solidFill>
                <a:latin typeface="Arial" charset="0"/>
              </a:rPr>
              <a:t>aún</a:t>
            </a:r>
            <a:r>
              <a:rPr lang="en-US" sz="1500" dirty="0">
                <a:solidFill>
                  <a:schemeClr val="bg1"/>
                </a:solidFill>
                <a:latin typeface="Arial" charset="0"/>
              </a:rPr>
              <a:t> no </a:t>
            </a:r>
            <a:r>
              <a:rPr lang="en-US" sz="1500" dirty="0" err="1">
                <a:solidFill>
                  <a:schemeClr val="bg1"/>
                </a:solidFill>
                <a:latin typeface="Arial" charset="0"/>
              </a:rPr>
              <a:t>conocen</a:t>
            </a:r>
            <a:r>
              <a:rPr lang="en-US" sz="1500" dirty="0">
                <a:solidFill>
                  <a:schemeClr val="bg1"/>
                </a:solidFill>
                <a:latin typeface="Arial" charset="0"/>
              </a:rPr>
              <a:t>.</a:t>
            </a:r>
          </a:p>
          <a:p>
            <a:pPr marL="285750" indent="-285750">
              <a:lnSpc>
                <a:spcPct val="150000"/>
              </a:lnSpc>
              <a:spcBef>
                <a:spcPts val="600"/>
              </a:spcBef>
              <a:buFont typeface="Arial" panose="020B0604020202020204" pitchFamily="34" charset="0"/>
              <a:buChar char="•"/>
            </a:pPr>
            <a:r>
              <a:rPr lang="en-US" sz="1500" dirty="0">
                <a:solidFill>
                  <a:schemeClr val="bg1"/>
                </a:solidFill>
                <a:latin typeface="Arial" charset="0"/>
              </a:rPr>
              <a:t>Los </a:t>
            </a:r>
            <a:r>
              <a:rPr lang="en-US" sz="1500" dirty="0" err="1">
                <a:solidFill>
                  <a:schemeClr val="bg1"/>
                </a:solidFill>
                <a:latin typeface="Arial" charset="0"/>
              </a:rPr>
              <a:t>investigadores</a:t>
            </a:r>
            <a:r>
              <a:rPr lang="en-US" sz="1500" dirty="0">
                <a:solidFill>
                  <a:schemeClr val="bg1"/>
                </a:solidFill>
                <a:latin typeface="Arial" charset="0"/>
              </a:rPr>
              <a:t> </a:t>
            </a:r>
            <a:r>
              <a:rPr lang="en-US" sz="1500" dirty="0" err="1">
                <a:solidFill>
                  <a:schemeClr val="bg1"/>
                </a:solidFill>
                <a:latin typeface="Arial" charset="0"/>
              </a:rPr>
              <a:t>están</a:t>
            </a:r>
            <a:r>
              <a:rPr lang="en-US" sz="1500" dirty="0">
                <a:solidFill>
                  <a:schemeClr val="bg1"/>
                </a:solidFill>
                <a:latin typeface="Arial" charset="0"/>
              </a:rPr>
              <a:t> </a:t>
            </a:r>
            <a:r>
              <a:rPr lang="en-US" sz="1500" dirty="0" err="1">
                <a:solidFill>
                  <a:schemeClr val="bg1"/>
                </a:solidFill>
                <a:latin typeface="Arial" charset="0"/>
              </a:rPr>
              <a:t>develando</a:t>
            </a:r>
            <a:r>
              <a:rPr lang="en-US" sz="1500" dirty="0">
                <a:solidFill>
                  <a:schemeClr val="bg1"/>
                </a:solidFill>
                <a:latin typeface="Arial" charset="0"/>
              </a:rPr>
              <a:t> lo que </a:t>
            </a:r>
            <a:r>
              <a:rPr lang="en-US" sz="1500" dirty="0" err="1">
                <a:solidFill>
                  <a:schemeClr val="bg1"/>
                </a:solidFill>
                <a:latin typeface="Arial" charset="0"/>
              </a:rPr>
              <a:t>aún</a:t>
            </a:r>
            <a:r>
              <a:rPr lang="en-US" sz="1500" dirty="0">
                <a:solidFill>
                  <a:schemeClr val="bg1"/>
                </a:solidFill>
                <a:latin typeface="Arial" charset="0"/>
              </a:rPr>
              <a:t> </a:t>
            </a:r>
            <a:r>
              <a:rPr lang="en-US" sz="1500" dirty="0" err="1">
                <a:solidFill>
                  <a:schemeClr val="bg1"/>
                </a:solidFill>
                <a:latin typeface="Arial" charset="0"/>
              </a:rPr>
              <a:t>nadie</a:t>
            </a:r>
            <a:r>
              <a:rPr lang="en-US" sz="1500" dirty="0">
                <a:solidFill>
                  <a:schemeClr val="bg1"/>
                </a:solidFill>
                <a:latin typeface="Arial" charset="0"/>
              </a:rPr>
              <a:t> </a:t>
            </a:r>
            <a:r>
              <a:rPr lang="en-US" sz="1500" dirty="0" err="1">
                <a:solidFill>
                  <a:schemeClr val="bg1"/>
                </a:solidFill>
                <a:latin typeface="Arial" charset="0"/>
              </a:rPr>
              <a:t>sabe</a:t>
            </a:r>
            <a:r>
              <a:rPr lang="en-US" sz="1500" dirty="0">
                <a:solidFill>
                  <a:schemeClr val="bg1"/>
                </a:solidFill>
                <a:latin typeface="Arial" charset="0"/>
              </a:rPr>
              <a:t>.</a:t>
            </a:r>
          </a:p>
          <a:p>
            <a:pPr marL="285750" indent="-285750">
              <a:lnSpc>
                <a:spcPct val="150000"/>
              </a:lnSpc>
              <a:spcBef>
                <a:spcPts val="600"/>
              </a:spcBef>
              <a:buFont typeface="Arial" panose="020B0604020202020204" pitchFamily="34" charset="0"/>
              <a:buChar char="•"/>
            </a:pPr>
            <a:r>
              <a:rPr lang="en-US" sz="1500" dirty="0">
                <a:solidFill>
                  <a:schemeClr val="bg1"/>
                </a:solidFill>
                <a:latin typeface="Arial" charset="0"/>
              </a:rPr>
              <a:t>La </a:t>
            </a:r>
            <a:r>
              <a:rPr lang="en-US" sz="1500" dirty="0" err="1">
                <a:solidFill>
                  <a:schemeClr val="bg1"/>
                </a:solidFill>
                <a:latin typeface="Arial" charset="0"/>
              </a:rPr>
              <a:t>velocidad</a:t>
            </a:r>
            <a:r>
              <a:rPr lang="en-US" sz="1500" dirty="0">
                <a:solidFill>
                  <a:schemeClr val="bg1"/>
                </a:solidFill>
                <a:latin typeface="Arial" charset="0"/>
              </a:rPr>
              <a:t> con la que </a:t>
            </a:r>
            <a:r>
              <a:rPr lang="en-US" sz="1500" dirty="0" err="1">
                <a:solidFill>
                  <a:schemeClr val="bg1"/>
                </a:solidFill>
                <a:latin typeface="Arial" charset="0"/>
              </a:rPr>
              <a:t>descubren</a:t>
            </a:r>
            <a:r>
              <a:rPr lang="en-US" sz="1500" dirty="0">
                <a:solidFill>
                  <a:schemeClr val="bg1"/>
                </a:solidFill>
                <a:latin typeface="Arial" charset="0"/>
              </a:rPr>
              <a:t> </a:t>
            </a:r>
            <a:r>
              <a:rPr lang="en-US" sz="1500" u="sng" dirty="0">
                <a:solidFill>
                  <a:schemeClr val="bg1"/>
                </a:solidFill>
                <a:latin typeface="Arial" charset="0"/>
              </a:rPr>
              <a:t>es</a:t>
            </a:r>
            <a:r>
              <a:rPr lang="en-US" sz="1500" dirty="0">
                <a:solidFill>
                  <a:schemeClr val="bg1"/>
                </a:solidFill>
                <a:latin typeface="Arial" charset="0"/>
              </a:rPr>
              <a:t> </a:t>
            </a:r>
            <a:r>
              <a:rPr lang="en-US" sz="1500" dirty="0" err="1">
                <a:solidFill>
                  <a:schemeClr val="bg1"/>
                </a:solidFill>
                <a:latin typeface="Arial" charset="0"/>
              </a:rPr>
              <a:t>importante</a:t>
            </a:r>
            <a:r>
              <a:rPr lang="en-US" sz="1500" dirty="0">
                <a:solidFill>
                  <a:schemeClr val="bg1"/>
                </a:solidFill>
                <a:latin typeface="Arial" charset="0"/>
              </a:rPr>
              <a:t>.</a:t>
            </a:r>
          </a:p>
        </p:txBody>
      </p:sp>
      <p:sp>
        <p:nvSpPr>
          <p:cNvPr id="2" name="Rectángulo 1">
            <a:extLst>
              <a:ext uri="{FF2B5EF4-FFF2-40B4-BE49-F238E27FC236}">
                <a16:creationId xmlns:a16="http://schemas.microsoft.com/office/drawing/2014/main" id="{F8D795CA-3CCA-4953-BB3F-CB4314596DA5}"/>
              </a:ext>
            </a:extLst>
          </p:cNvPr>
          <p:cNvSpPr/>
          <p:nvPr/>
        </p:nvSpPr>
        <p:spPr>
          <a:xfrm>
            <a:off x="673181" y="1121638"/>
            <a:ext cx="4104009" cy="523220"/>
          </a:xfrm>
          <a:prstGeom prst="rect">
            <a:avLst/>
          </a:prstGeom>
        </p:spPr>
        <p:txBody>
          <a:bodyPr wrap="none">
            <a:spAutoFit/>
          </a:bodyPr>
          <a:lstStyle/>
          <a:p>
            <a:r>
              <a:rPr lang="en-US" sz="2800" dirty="0">
                <a:solidFill>
                  <a:schemeClr val="bg1"/>
                </a:solidFill>
                <a:latin typeface="Arial" charset="0"/>
              </a:rPr>
              <a:t>¡La </a:t>
            </a:r>
            <a:r>
              <a:rPr lang="en-US" sz="2800" dirty="0" err="1">
                <a:solidFill>
                  <a:schemeClr val="bg1"/>
                </a:solidFill>
                <a:latin typeface="Arial" charset="0"/>
              </a:rPr>
              <a:t>velocidad</a:t>
            </a:r>
            <a:r>
              <a:rPr lang="en-US" sz="2800" dirty="0">
                <a:solidFill>
                  <a:schemeClr val="bg1"/>
                </a:solidFill>
                <a:latin typeface="Arial" charset="0"/>
              </a:rPr>
              <a:t> </a:t>
            </a:r>
            <a:r>
              <a:rPr lang="en-US" sz="2800" dirty="0" err="1">
                <a:solidFill>
                  <a:schemeClr val="bg1"/>
                </a:solidFill>
                <a:latin typeface="Arial" charset="0"/>
              </a:rPr>
              <a:t>sí</a:t>
            </a:r>
            <a:r>
              <a:rPr lang="en-US" sz="2800" dirty="0">
                <a:solidFill>
                  <a:schemeClr val="bg1"/>
                </a:solidFill>
                <a:latin typeface="Arial" charset="0"/>
              </a:rPr>
              <a:t> </a:t>
            </a:r>
            <a:r>
              <a:rPr lang="en-US" sz="2800" dirty="0" err="1">
                <a:solidFill>
                  <a:schemeClr val="bg1"/>
                </a:solidFill>
                <a:latin typeface="Arial" charset="0"/>
              </a:rPr>
              <a:t>importa</a:t>
            </a:r>
            <a:r>
              <a:rPr lang="en-US" sz="2800" dirty="0">
                <a:solidFill>
                  <a:schemeClr val="bg1"/>
                </a:solidFill>
                <a:latin typeface="Arial" charset="0"/>
              </a:rPr>
              <a:t>!</a:t>
            </a:r>
            <a:endParaRPr lang="es-AR" sz="2800" dirty="0"/>
          </a:p>
        </p:txBody>
      </p:sp>
    </p:spTree>
    <p:extLst>
      <p:ext uri="{BB962C8B-B14F-4D97-AF65-F5344CB8AC3E}">
        <p14:creationId xmlns:p14="http://schemas.microsoft.com/office/powerpoint/2010/main" val="95913699"/>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500"/>
                                        <p:tgtEl>
                                          <p:spTgt spid="7">
                                            <p:txEl>
                                              <p:pRg st="0" end="0"/>
                                            </p:txEl>
                                          </p:spTgt>
                                        </p:tgtEl>
                                      </p:cBhvr>
                                    </p:animEffect>
                                  </p:childTnLst>
                                </p:cTn>
                              </p:par>
                            </p:childTnLst>
                          </p:cTn>
                        </p:par>
                        <p:par>
                          <p:cTn id="8" fill="hold">
                            <p:stCondLst>
                              <p:cond delay="2250"/>
                            </p:stCondLst>
                            <p:childTnLst>
                              <p:par>
                                <p:cTn id="9" presetID="10" presetClass="entr" presetSubtype="0" fill="hold" grpId="0" nodeType="afterEffect">
                                  <p:stCondLst>
                                    <p:cond delay="75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500"/>
                                        <p:tgtEl>
                                          <p:spTgt spid="7">
                                            <p:txEl>
                                              <p:pRg st="1" end="1"/>
                                            </p:txEl>
                                          </p:spTgt>
                                        </p:tgtEl>
                                      </p:cBhvr>
                                    </p:animEffect>
                                  </p:childTnLst>
                                </p:cTn>
                              </p:par>
                            </p:childTnLst>
                          </p:cTn>
                        </p:par>
                        <p:par>
                          <p:cTn id="12" fill="hold">
                            <p:stCondLst>
                              <p:cond delay="4500"/>
                            </p:stCondLst>
                            <p:childTnLst>
                              <p:par>
                                <p:cTn id="13" presetID="10" presetClass="entr" presetSubtype="0" fill="hold" grpId="0" nodeType="afterEffect">
                                  <p:stCondLst>
                                    <p:cond delay="75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dvAuto="100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a:spLocks noGrp="1"/>
          </p:cNvSpPr>
          <p:nvPr>
            <p:ph type="title"/>
          </p:nvPr>
        </p:nvSpPr>
        <p:spPr>
          <a:xfrm>
            <a:off x="454025" y="274320"/>
            <a:ext cx="8229600" cy="457200"/>
          </a:xfrm>
        </p:spPr>
        <p:txBody>
          <a:bodyPr/>
          <a:lstStyle/>
          <a:p>
            <a:r>
              <a:rPr lang="en-US" dirty="0" err="1"/>
              <a:t>Acelerando</a:t>
            </a:r>
            <a:r>
              <a:rPr lang="en-US" dirty="0"/>
              <a:t> el </a:t>
            </a:r>
            <a:r>
              <a:rPr lang="en-US" dirty="0" err="1"/>
              <a:t>Descubrimento</a:t>
            </a:r>
            <a:endParaRPr lang="en-US" dirty="0"/>
          </a:p>
        </p:txBody>
      </p:sp>
      <p:sp>
        <p:nvSpPr>
          <p:cNvPr id="31" name="Text Placeholder 3"/>
          <p:cNvSpPr>
            <a:spLocks noGrp="1"/>
          </p:cNvSpPr>
          <p:nvPr>
            <p:ph type="body" sz="quarter" idx="10"/>
          </p:nvPr>
        </p:nvSpPr>
        <p:spPr>
          <a:xfrm>
            <a:off x="454026" y="731520"/>
            <a:ext cx="8229600" cy="274320"/>
          </a:xfrm>
        </p:spPr>
        <p:txBody>
          <a:bodyPr/>
          <a:lstStyle/>
          <a:p>
            <a:r>
              <a:rPr lang="en-US" dirty="0"/>
              <a:t>De la </a:t>
            </a:r>
            <a:r>
              <a:rPr lang="en-US" dirty="0" err="1"/>
              <a:t>Secundaria</a:t>
            </a:r>
            <a:r>
              <a:rPr lang="en-US" dirty="0"/>
              <a:t> al </a:t>
            </a:r>
            <a:r>
              <a:rPr lang="en-US" dirty="0" err="1"/>
              <a:t>Impacto</a:t>
            </a:r>
            <a:r>
              <a:rPr lang="en-US" dirty="0"/>
              <a:t> Social</a:t>
            </a:r>
          </a:p>
        </p:txBody>
      </p:sp>
      <p:grpSp>
        <p:nvGrpSpPr>
          <p:cNvPr id="2" name="Grupo 1">
            <a:extLst>
              <a:ext uri="{FF2B5EF4-FFF2-40B4-BE49-F238E27FC236}">
                <a16:creationId xmlns:a16="http://schemas.microsoft.com/office/drawing/2014/main" id="{690665D8-AD4B-447D-82F6-3973CB74A53A}"/>
              </a:ext>
            </a:extLst>
          </p:cNvPr>
          <p:cNvGrpSpPr/>
          <p:nvPr/>
        </p:nvGrpSpPr>
        <p:grpSpPr>
          <a:xfrm>
            <a:off x="10833" y="1188720"/>
            <a:ext cx="9133167" cy="3012882"/>
            <a:chOff x="10833" y="1188720"/>
            <a:chExt cx="9133167" cy="3012882"/>
          </a:xfrm>
        </p:grpSpPr>
        <p:sp>
          <p:nvSpPr>
            <p:cNvPr id="4" name="Rectangle 3"/>
            <p:cNvSpPr/>
            <p:nvPr/>
          </p:nvSpPr>
          <p:spPr>
            <a:xfrm>
              <a:off x="10833" y="1188720"/>
              <a:ext cx="9133167" cy="3012882"/>
            </a:xfrm>
            <a:prstGeom prst="rect">
              <a:avLst/>
            </a:prstGeom>
            <a:solidFill>
              <a:schemeClr val="bg1">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350" err="1">
                <a:solidFill>
                  <a:schemeClr val="bg2">
                    <a:lumMod val="25000"/>
                  </a:schemeClr>
                </a:solidFill>
              </a:endParaRPr>
            </a:p>
          </p:txBody>
        </p:sp>
        <p:pic>
          <p:nvPicPr>
            <p:cNvPr id="5" name="Picture 4" descr="mens.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40183" y="2599836"/>
              <a:ext cx="291784" cy="612490"/>
            </a:xfrm>
            <a:prstGeom prst="rect">
              <a:avLst/>
            </a:prstGeom>
          </p:spPr>
        </p:pic>
        <p:pic>
          <p:nvPicPr>
            <p:cNvPr id="6" name="Picture 5" descr="mens.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20440" y="2018892"/>
              <a:ext cx="381233" cy="838676"/>
            </a:xfrm>
            <a:prstGeom prst="rect">
              <a:avLst/>
            </a:prstGeom>
          </p:spPr>
        </p:pic>
        <p:pic>
          <p:nvPicPr>
            <p:cNvPr id="7" name="Picture 6" descr="mens.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61232" y="1815948"/>
              <a:ext cx="349848" cy="778660"/>
            </a:xfrm>
            <a:prstGeom prst="rect">
              <a:avLst/>
            </a:prstGeom>
          </p:spPr>
        </p:pic>
        <p:sp>
          <p:nvSpPr>
            <p:cNvPr id="14" name="TextBox 13"/>
            <p:cNvSpPr txBox="1"/>
            <p:nvPr/>
          </p:nvSpPr>
          <p:spPr>
            <a:xfrm>
              <a:off x="4533861" y="3678443"/>
              <a:ext cx="1404590" cy="219291"/>
            </a:xfrm>
            <a:prstGeom prst="rect">
              <a:avLst/>
            </a:prstGeom>
            <a:noFill/>
          </p:spPr>
          <p:txBody>
            <a:bodyPr wrap="square" rtlCol="0">
              <a:spAutoFit/>
            </a:bodyPr>
            <a:lstStyle/>
            <a:p>
              <a:pPr algn="ctr" defTabSz="342872"/>
              <a:r>
                <a:rPr lang="en-US" sz="825" dirty="0" err="1">
                  <a:solidFill>
                    <a:prstClr val="white">
                      <a:lumMod val="95000"/>
                    </a:prstClr>
                  </a:solidFill>
                  <a:cs typeface="Univers LT Std 55"/>
                </a:rPr>
                <a:t>Investigación</a:t>
              </a:r>
              <a:r>
                <a:rPr lang="en-US" sz="825" dirty="0">
                  <a:solidFill>
                    <a:prstClr val="white">
                      <a:lumMod val="95000"/>
                    </a:prstClr>
                  </a:solidFill>
                  <a:cs typeface="Univers LT Std 55"/>
                </a:rPr>
                <a:t> </a:t>
              </a:r>
              <a:r>
                <a:rPr lang="en-US" sz="825" dirty="0" err="1">
                  <a:solidFill>
                    <a:prstClr val="white">
                      <a:lumMod val="95000"/>
                    </a:prstClr>
                  </a:solidFill>
                  <a:cs typeface="Univers LT Std 55"/>
                </a:rPr>
                <a:t>Académica</a:t>
              </a:r>
              <a:endParaRPr lang="en-US" sz="825" dirty="0">
                <a:solidFill>
                  <a:prstClr val="white">
                    <a:lumMod val="95000"/>
                  </a:prstClr>
                </a:solidFill>
                <a:cs typeface="Univers LT Std 55"/>
              </a:endParaRPr>
            </a:p>
          </p:txBody>
        </p:sp>
        <p:sp>
          <p:nvSpPr>
            <p:cNvPr id="18" name="Rounded Rectangle 17"/>
            <p:cNvSpPr/>
            <p:nvPr/>
          </p:nvSpPr>
          <p:spPr>
            <a:xfrm>
              <a:off x="2973051" y="2952895"/>
              <a:ext cx="1560810" cy="637545"/>
            </a:xfrm>
            <a:prstGeom prst="roundRect">
              <a:avLst>
                <a:gd name="adj" fmla="val 0"/>
              </a:avLst>
            </a:prstGeom>
            <a:solidFill>
              <a:schemeClr val="tx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12852" tIns="6426" rIns="12852" bIns="6426" anchor="ctr"/>
            <a:lstStyle/>
            <a:p>
              <a:pPr algn="ctr" defTabSz="244784"/>
              <a:r>
                <a:rPr lang="en-US" sz="825" dirty="0" err="1">
                  <a:solidFill>
                    <a:srgbClr val="F0F0F0"/>
                  </a:solidFill>
                  <a:latin typeface="Arial" charset="0"/>
                  <a:ea typeface="Arial" charset="0"/>
                  <a:cs typeface="Arial" charset="0"/>
                </a:rPr>
                <a:t>Preparar</a:t>
              </a:r>
              <a:r>
                <a:rPr lang="en-US" sz="825" dirty="0">
                  <a:solidFill>
                    <a:srgbClr val="F0F0F0"/>
                  </a:solidFill>
                  <a:latin typeface="Arial" charset="0"/>
                  <a:ea typeface="Arial" charset="0"/>
                  <a:cs typeface="Arial" charset="0"/>
                </a:rPr>
                <a:t> a los </a:t>
              </a:r>
            </a:p>
            <a:p>
              <a:pPr algn="ctr" defTabSz="244784"/>
              <a:r>
                <a:rPr lang="en-US" sz="825" dirty="0" err="1">
                  <a:solidFill>
                    <a:srgbClr val="F0F0F0"/>
                  </a:solidFill>
                  <a:latin typeface="Arial" charset="0"/>
                  <a:ea typeface="Arial" charset="0"/>
                  <a:cs typeface="Arial" charset="0"/>
                </a:rPr>
                <a:t>Futuros</a:t>
              </a:r>
              <a:r>
                <a:rPr lang="en-US" sz="825" dirty="0">
                  <a:solidFill>
                    <a:srgbClr val="F0F0F0"/>
                  </a:solidFill>
                  <a:latin typeface="Arial" charset="0"/>
                  <a:ea typeface="Arial" charset="0"/>
                  <a:cs typeface="Arial" charset="0"/>
                </a:rPr>
                <a:t> </a:t>
              </a:r>
              <a:r>
                <a:rPr lang="en-US" sz="825" dirty="0" err="1">
                  <a:solidFill>
                    <a:srgbClr val="F0F0F0"/>
                  </a:solidFill>
                  <a:latin typeface="Arial" charset="0"/>
                  <a:ea typeface="Arial" charset="0"/>
                  <a:cs typeface="Arial" charset="0"/>
                </a:rPr>
                <a:t>Ingenieros</a:t>
              </a:r>
              <a:endParaRPr lang="en-US" sz="825" dirty="0">
                <a:solidFill>
                  <a:srgbClr val="F0F0F0"/>
                </a:solidFill>
                <a:latin typeface="Arial" charset="0"/>
                <a:ea typeface="Arial" charset="0"/>
                <a:cs typeface="Arial" charset="0"/>
              </a:endParaRPr>
            </a:p>
          </p:txBody>
        </p:sp>
        <p:sp>
          <p:nvSpPr>
            <p:cNvPr id="19" name="Rounded Rectangle 18"/>
            <p:cNvSpPr/>
            <p:nvPr/>
          </p:nvSpPr>
          <p:spPr>
            <a:xfrm>
              <a:off x="4533861" y="2688829"/>
              <a:ext cx="1560810" cy="909935"/>
            </a:xfrm>
            <a:prstGeom prst="roundRect">
              <a:avLst>
                <a:gd name="adj" fmla="val 0"/>
              </a:avLst>
            </a:prstGeom>
            <a:solidFill>
              <a:schemeClr val="tx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12852" tIns="6426" rIns="12852" bIns="6426" anchor="ctr"/>
            <a:lstStyle/>
            <a:p>
              <a:pPr algn="ctr" defTabSz="244784"/>
              <a:r>
                <a:rPr lang="en-US" sz="825" dirty="0" err="1">
                  <a:solidFill>
                    <a:srgbClr val="F0F0F0"/>
                  </a:solidFill>
                  <a:latin typeface="Arial" charset="0"/>
                  <a:ea typeface="Arial" charset="0"/>
                  <a:cs typeface="Arial" charset="0"/>
                </a:rPr>
                <a:t>Descubrir</a:t>
              </a:r>
              <a:r>
                <a:rPr lang="en-US" sz="825" dirty="0">
                  <a:solidFill>
                    <a:srgbClr val="F0F0F0"/>
                  </a:solidFill>
                  <a:latin typeface="Arial" charset="0"/>
                  <a:ea typeface="Arial" charset="0"/>
                  <a:cs typeface="Arial" charset="0"/>
                </a:rPr>
                <a:t> lo </a:t>
              </a:r>
              <a:r>
                <a:rPr lang="en-US" sz="825" dirty="0" err="1">
                  <a:solidFill>
                    <a:srgbClr val="F0F0F0"/>
                  </a:solidFill>
                  <a:latin typeface="Arial" charset="0"/>
                  <a:ea typeface="Arial" charset="0"/>
                  <a:cs typeface="Arial" charset="0"/>
                </a:rPr>
                <a:t>Desconocido</a:t>
              </a:r>
              <a:endParaRPr lang="en-US" sz="825" dirty="0">
                <a:solidFill>
                  <a:srgbClr val="F0F0F0"/>
                </a:solidFill>
                <a:latin typeface="Arial" charset="0"/>
                <a:ea typeface="Arial" charset="0"/>
                <a:cs typeface="Arial" charset="0"/>
              </a:endParaRPr>
            </a:p>
          </p:txBody>
        </p:sp>
        <p:sp>
          <p:nvSpPr>
            <p:cNvPr id="20" name="Rounded Rectangle 19"/>
            <p:cNvSpPr>
              <a:spLocks/>
            </p:cNvSpPr>
            <p:nvPr/>
          </p:nvSpPr>
          <p:spPr>
            <a:xfrm>
              <a:off x="6104503" y="2381655"/>
              <a:ext cx="1560810" cy="1227779"/>
            </a:xfrm>
            <a:prstGeom prst="roundRect">
              <a:avLst>
                <a:gd name="adj" fmla="val 0"/>
              </a:avLst>
            </a:prstGeom>
            <a:solidFill>
              <a:schemeClr val="tx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12852" tIns="6426" rIns="12852" bIns="6426" anchor="ctr"/>
            <a:lstStyle/>
            <a:p>
              <a:pPr algn="ctr" defTabSz="244784"/>
              <a:r>
                <a:rPr lang="en-US" sz="825" dirty="0" err="1">
                  <a:solidFill>
                    <a:srgbClr val="F0F0F0"/>
                  </a:solidFill>
                  <a:latin typeface="Arial" charset="0"/>
                  <a:ea typeface="Arial" charset="0"/>
                  <a:cs typeface="Arial" charset="0"/>
                </a:rPr>
                <a:t>Crear</a:t>
              </a:r>
              <a:r>
                <a:rPr lang="en-US" sz="825" dirty="0">
                  <a:solidFill>
                    <a:srgbClr val="F0F0F0"/>
                  </a:solidFill>
                  <a:latin typeface="Arial" charset="0"/>
                  <a:ea typeface="Arial" charset="0"/>
                  <a:cs typeface="Arial" charset="0"/>
                </a:rPr>
                <a:t> un</a:t>
              </a:r>
            </a:p>
            <a:p>
              <a:pPr algn="ctr" defTabSz="244784"/>
              <a:r>
                <a:rPr lang="en-US" sz="825" dirty="0" err="1">
                  <a:solidFill>
                    <a:srgbClr val="F0F0F0"/>
                  </a:solidFill>
                  <a:latin typeface="Arial" charset="0"/>
                  <a:ea typeface="Arial" charset="0"/>
                  <a:cs typeface="Arial" charset="0"/>
                </a:rPr>
                <a:t>Impacto</a:t>
              </a:r>
              <a:r>
                <a:rPr lang="en-US" sz="825" dirty="0">
                  <a:solidFill>
                    <a:srgbClr val="F0F0F0"/>
                  </a:solidFill>
                  <a:latin typeface="Arial" charset="0"/>
                  <a:ea typeface="Arial" charset="0"/>
                  <a:cs typeface="Arial" charset="0"/>
                </a:rPr>
                <a:t> Social</a:t>
              </a:r>
            </a:p>
          </p:txBody>
        </p:sp>
        <p:pic>
          <p:nvPicPr>
            <p:cNvPr id="21" name="Picture 20"/>
            <p:cNvPicPr>
              <a:picLocks/>
            </p:cNvPicPr>
            <p:nvPr/>
          </p:nvPicPr>
          <p:blipFill>
            <a:blip r:embed="rId5" cstate="print">
              <a:extLst>
                <a:ext uri="{28A0092B-C50C-407E-A947-70E740481C1C}">
                  <a14:useLocalDpi xmlns:a14="http://schemas.microsoft.com/office/drawing/2010/main"/>
                </a:ext>
              </a:extLst>
            </a:blip>
            <a:stretch>
              <a:fillRect/>
            </a:stretch>
          </p:blipFill>
          <p:spPr>
            <a:xfrm>
              <a:off x="6470638" y="1463041"/>
              <a:ext cx="867422" cy="843239"/>
            </a:xfrm>
            <a:prstGeom prst="rect">
              <a:avLst/>
            </a:prstGeom>
          </p:spPr>
        </p:pic>
        <p:sp>
          <p:nvSpPr>
            <p:cNvPr id="23" name="Rounded Rectangle 22"/>
            <p:cNvSpPr/>
            <p:nvPr/>
          </p:nvSpPr>
          <p:spPr>
            <a:xfrm>
              <a:off x="1222883" y="3276817"/>
              <a:ext cx="1740335" cy="321947"/>
            </a:xfrm>
            <a:prstGeom prst="roundRect">
              <a:avLst>
                <a:gd name="adj" fmla="val 0"/>
              </a:avLst>
            </a:prstGeom>
            <a:solidFill>
              <a:schemeClr val="tx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12852" tIns="6426" rIns="12852" bIns="6426" anchor="ctr"/>
            <a:lstStyle/>
            <a:p>
              <a:pPr algn="ctr" defTabSz="244784"/>
              <a:r>
                <a:rPr lang="en-US" sz="825" dirty="0" err="1">
                  <a:solidFill>
                    <a:srgbClr val="F0F0F0"/>
                  </a:solidFill>
                  <a:latin typeface="Arial" charset="0"/>
                  <a:ea typeface="Arial" charset="0"/>
                  <a:cs typeface="Arial" charset="0"/>
                </a:rPr>
                <a:t>Inspirar</a:t>
              </a:r>
              <a:r>
                <a:rPr lang="en-US" sz="825" dirty="0">
                  <a:solidFill>
                    <a:srgbClr val="F0F0F0"/>
                  </a:solidFill>
                  <a:latin typeface="Arial" charset="0"/>
                  <a:ea typeface="Arial" charset="0"/>
                  <a:cs typeface="Arial" charset="0"/>
                </a:rPr>
                <a:t> a la </a:t>
              </a:r>
              <a:r>
                <a:rPr lang="en-US" sz="825" dirty="0" err="1">
                  <a:solidFill>
                    <a:srgbClr val="F0F0F0"/>
                  </a:solidFill>
                  <a:latin typeface="Arial" charset="0"/>
                  <a:ea typeface="Arial" charset="0"/>
                  <a:cs typeface="Arial" charset="0"/>
                </a:rPr>
                <a:t>próxima</a:t>
              </a:r>
              <a:r>
                <a:rPr lang="en-US" sz="825" dirty="0">
                  <a:solidFill>
                    <a:srgbClr val="F0F0F0"/>
                  </a:solidFill>
                  <a:latin typeface="Arial" charset="0"/>
                  <a:ea typeface="Arial" charset="0"/>
                  <a:cs typeface="Arial" charset="0"/>
                </a:rPr>
                <a:t> </a:t>
              </a:r>
              <a:r>
                <a:rPr lang="en-US" sz="825" dirty="0" err="1">
                  <a:solidFill>
                    <a:srgbClr val="F0F0F0"/>
                  </a:solidFill>
                  <a:latin typeface="Arial" charset="0"/>
                  <a:ea typeface="Arial" charset="0"/>
                  <a:cs typeface="Arial" charset="0"/>
                </a:rPr>
                <a:t>Generación</a:t>
              </a:r>
              <a:endParaRPr lang="en-US" sz="825" dirty="0">
                <a:solidFill>
                  <a:srgbClr val="F0F0F0"/>
                </a:solidFill>
                <a:latin typeface="Arial" charset="0"/>
                <a:ea typeface="Arial" charset="0"/>
                <a:cs typeface="Arial" charset="0"/>
              </a:endParaRPr>
            </a:p>
          </p:txBody>
        </p:sp>
        <p:sp>
          <p:nvSpPr>
            <p:cNvPr id="24" name="TextBox 23"/>
            <p:cNvSpPr txBox="1"/>
            <p:nvPr/>
          </p:nvSpPr>
          <p:spPr>
            <a:xfrm>
              <a:off x="1253199" y="3684810"/>
              <a:ext cx="1404590" cy="219291"/>
            </a:xfrm>
            <a:prstGeom prst="rect">
              <a:avLst/>
            </a:prstGeom>
            <a:noFill/>
          </p:spPr>
          <p:txBody>
            <a:bodyPr wrap="square" rtlCol="0">
              <a:spAutoFit/>
            </a:bodyPr>
            <a:lstStyle/>
            <a:p>
              <a:pPr algn="ctr" defTabSz="342872"/>
              <a:r>
                <a:rPr lang="en-US" sz="825" dirty="0" err="1">
                  <a:solidFill>
                    <a:prstClr val="white">
                      <a:lumMod val="95000"/>
                    </a:prstClr>
                  </a:solidFill>
                  <a:cs typeface="Univers LT Std 55"/>
                </a:rPr>
                <a:t>Secundaria</a:t>
              </a:r>
              <a:endParaRPr lang="en-US" sz="825" dirty="0">
                <a:solidFill>
                  <a:prstClr val="white">
                    <a:lumMod val="95000"/>
                  </a:prstClr>
                </a:solidFill>
                <a:cs typeface="Univers LT Std 55"/>
              </a:endParaRPr>
            </a:p>
          </p:txBody>
        </p:sp>
        <p:sp>
          <p:nvSpPr>
            <p:cNvPr id="22" name="TextBox 21"/>
            <p:cNvSpPr txBox="1"/>
            <p:nvPr/>
          </p:nvSpPr>
          <p:spPr>
            <a:xfrm>
              <a:off x="2973051" y="3680838"/>
              <a:ext cx="1404590" cy="219291"/>
            </a:xfrm>
            <a:prstGeom prst="rect">
              <a:avLst/>
            </a:prstGeom>
            <a:noFill/>
          </p:spPr>
          <p:txBody>
            <a:bodyPr wrap="square" rtlCol="0">
              <a:spAutoFit/>
            </a:bodyPr>
            <a:lstStyle/>
            <a:p>
              <a:pPr algn="ctr" defTabSz="342872"/>
              <a:r>
                <a:rPr lang="en-US" sz="825" dirty="0">
                  <a:solidFill>
                    <a:prstClr val="white">
                      <a:lumMod val="95000"/>
                    </a:prstClr>
                  </a:solidFill>
                  <a:cs typeface="Univers LT Std 55"/>
                </a:rPr>
                <a:t>Grado </a:t>
              </a:r>
              <a:r>
                <a:rPr lang="en-US" sz="825" dirty="0" err="1">
                  <a:solidFill>
                    <a:prstClr val="white">
                      <a:lumMod val="95000"/>
                    </a:prstClr>
                  </a:solidFill>
                  <a:cs typeface="Univers LT Std 55"/>
                </a:rPr>
                <a:t>Universitario</a:t>
              </a:r>
              <a:endParaRPr lang="en-US" sz="825" dirty="0">
                <a:solidFill>
                  <a:prstClr val="white">
                    <a:lumMod val="95000"/>
                  </a:prstClr>
                </a:solidFill>
                <a:cs typeface="Univers LT Std 55"/>
              </a:endParaRPr>
            </a:p>
          </p:txBody>
        </p:sp>
        <p:sp>
          <p:nvSpPr>
            <p:cNvPr id="25" name="TextBox 24"/>
            <p:cNvSpPr txBox="1"/>
            <p:nvPr/>
          </p:nvSpPr>
          <p:spPr>
            <a:xfrm>
              <a:off x="6185803" y="3684809"/>
              <a:ext cx="1404590" cy="219291"/>
            </a:xfrm>
            <a:prstGeom prst="rect">
              <a:avLst/>
            </a:prstGeom>
            <a:noFill/>
          </p:spPr>
          <p:txBody>
            <a:bodyPr wrap="square" rtlCol="0">
              <a:spAutoFit/>
            </a:bodyPr>
            <a:lstStyle/>
            <a:p>
              <a:pPr algn="ctr" defTabSz="342872"/>
              <a:r>
                <a:rPr lang="en-US" sz="825" dirty="0" err="1">
                  <a:solidFill>
                    <a:prstClr val="white">
                      <a:lumMod val="95000"/>
                    </a:prstClr>
                  </a:solidFill>
                  <a:cs typeface="Univers LT Std 55"/>
                </a:rPr>
                <a:t>Empresa</a:t>
              </a:r>
              <a:r>
                <a:rPr lang="en-US" sz="825" dirty="0">
                  <a:solidFill>
                    <a:prstClr val="white">
                      <a:lumMod val="95000"/>
                    </a:prstClr>
                  </a:solidFill>
                  <a:cs typeface="Univers LT Std 55"/>
                </a:rPr>
                <a:t> e </a:t>
              </a:r>
              <a:r>
                <a:rPr lang="en-US" sz="825" dirty="0" err="1">
                  <a:solidFill>
                    <a:prstClr val="white">
                      <a:lumMod val="95000"/>
                    </a:prstClr>
                  </a:solidFill>
                  <a:cs typeface="Univers LT Std 55"/>
                </a:rPr>
                <a:t>Industria</a:t>
              </a:r>
              <a:endParaRPr lang="en-US" sz="825" dirty="0">
                <a:solidFill>
                  <a:prstClr val="white">
                    <a:lumMod val="95000"/>
                  </a:prstClr>
                </a:solidFill>
                <a:cs typeface="Univers LT Std 55"/>
              </a:endParaRPr>
            </a:p>
          </p:txBody>
        </p:sp>
      </p:grpSp>
    </p:spTree>
    <p:extLst>
      <p:ext uri="{BB962C8B-B14F-4D97-AF65-F5344CB8AC3E}">
        <p14:creationId xmlns:p14="http://schemas.microsoft.com/office/powerpoint/2010/main" val="2547612922"/>
      </p:ext>
    </p:extLst>
  </p:cSld>
  <p:clrMapOvr>
    <a:masterClrMapping/>
  </p:clrMapOvr>
  <mc:AlternateContent xmlns:mc="http://schemas.openxmlformats.org/markup-compatibility/2006">
    <mc:Choice xmlns:p14="http://schemas.microsoft.com/office/powerpoint/2010/main" Requires="p14">
      <p:transition spd="med" p14:dur="700" advTm="9000">
        <p:fade/>
      </p:transition>
    </mc:Choice>
    <mc:Fallback>
      <p:transition spd="med"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Algunos</a:t>
            </a:r>
            <a:r>
              <a:rPr lang="en-US" dirty="0"/>
              <a:t> </a:t>
            </a:r>
            <a:r>
              <a:rPr lang="en-US" dirty="0" err="1"/>
              <a:t>Desafíos</a:t>
            </a:r>
            <a:r>
              <a:rPr lang="en-US" dirty="0"/>
              <a:t> </a:t>
            </a:r>
            <a:r>
              <a:rPr lang="en-US" dirty="0" err="1"/>
              <a:t>Tecnológicos</a:t>
            </a:r>
            <a:r>
              <a:rPr lang="en-US" dirty="0"/>
              <a:t> </a:t>
            </a:r>
            <a:r>
              <a:rPr lang="en-US" dirty="0" err="1"/>
              <a:t>Cruciales</a:t>
            </a:r>
            <a:endParaRPr lang="en-US" sz="1600" dirty="0"/>
          </a:p>
        </p:txBody>
      </p:sp>
      <p:sp>
        <p:nvSpPr>
          <p:cNvPr id="5" name="Rectangle 4"/>
          <p:cNvSpPr/>
          <p:nvPr/>
        </p:nvSpPr>
        <p:spPr>
          <a:xfrm>
            <a:off x="0" y="1000124"/>
            <a:ext cx="9144000" cy="3400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lumMod val="75000"/>
                </a:schemeClr>
              </a:solidFill>
            </a:endParaRPr>
          </a:p>
        </p:txBody>
      </p:sp>
      <p:grpSp>
        <p:nvGrpSpPr>
          <p:cNvPr id="50" name="Group 49"/>
          <p:cNvGrpSpPr/>
          <p:nvPr/>
        </p:nvGrpSpPr>
        <p:grpSpPr>
          <a:xfrm>
            <a:off x="2504356" y="1290560"/>
            <a:ext cx="1795386" cy="2019121"/>
            <a:chOff x="2504355" y="1290559"/>
            <a:chExt cx="1795386" cy="2019121"/>
          </a:xfrm>
        </p:grpSpPr>
        <p:grpSp>
          <p:nvGrpSpPr>
            <p:cNvPr id="7" name="Group 6"/>
            <p:cNvGrpSpPr/>
            <p:nvPr/>
          </p:nvGrpSpPr>
          <p:grpSpPr>
            <a:xfrm>
              <a:off x="2504355" y="1290559"/>
              <a:ext cx="1795386" cy="430887"/>
              <a:chOff x="7672869" y="199635"/>
              <a:chExt cx="1795386" cy="430887"/>
            </a:xfrm>
          </p:grpSpPr>
          <p:sp>
            <p:nvSpPr>
              <p:cNvPr id="17" name="Rectangle 16"/>
              <p:cNvSpPr/>
              <p:nvPr/>
            </p:nvSpPr>
            <p:spPr>
              <a:xfrm>
                <a:off x="8066909" y="199635"/>
                <a:ext cx="1401346" cy="43088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Make Solar </a:t>
                </a:r>
              </a:p>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Energy Economical</a:t>
                </a:r>
              </a:p>
            </p:txBody>
          </p:sp>
          <p:pic>
            <p:nvPicPr>
              <p:cNvPr id="18" name="Picture 17" descr="solarpanel_niweek2015_new_icon_grid.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72869" y="243896"/>
                <a:ext cx="342766" cy="342364"/>
              </a:xfrm>
              <a:prstGeom prst="rect">
                <a:avLst/>
              </a:prstGeom>
            </p:spPr>
          </p:pic>
        </p:grpSp>
        <p:grpSp>
          <p:nvGrpSpPr>
            <p:cNvPr id="8" name="Group 7"/>
            <p:cNvGrpSpPr/>
            <p:nvPr/>
          </p:nvGrpSpPr>
          <p:grpSpPr>
            <a:xfrm>
              <a:off x="2504355" y="2114443"/>
              <a:ext cx="1628673" cy="430887"/>
              <a:chOff x="7672869" y="960898"/>
              <a:chExt cx="1628673" cy="430887"/>
            </a:xfrm>
          </p:grpSpPr>
          <p:sp>
            <p:nvSpPr>
              <p:cNvPr id="15" name="Rectangle 14"/>
              <p:cNvSpPr/>
              <p:nvPr/>
            </p:nvSpPr>
            <p:spPr>
              <a:xfrm>
                <a:off x="8066909" y="960898"/>
                <a:ext cx="1234633" cy="43088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Engineer </a:t>
                </a:r>
                <a:b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br>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Better Medicines</a:t>
                </a:r>
              </a:p>
            </p:txBody>
          </p:sp>
          <p:pic>
            <p:nvPicPr>
              <p:cNvPr id="16" name="Picture 15" descr="gear_niweek2015_new_icon_grid.eps"/>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72869" y="1005159"/>
                <a:ext cx="342766" cy="342364"/>
              </a:xfrm>
              <a:prstGeom prst="rect">
                <a:avLst/>
              </a:prstGeom>
            </p:spPr>
          </p:pic>
        </p:grpSp>
        <p:grpSp>
          <p:nvGrpSpPr>
            <p:cNvPr id="9" name="Group 8"/>
            <p:cNvGrpSpPr/>
            <p:nvPr/>
          </p:nvGrpSpPr>
          <p:grpSpPr>
            <a:xfrm>
              <a:off x="2504355" y="2838416"/>
              <a:ext cx="1332117" cy="471264"/>
              <a:chOff x="7672869" y="1673293"/>
              <a:chExt cx="1332117" cy="471264"/>
            </a:xfrm>
          </p:grpSpPr>
          <p:sp>
            <p:nvSpPr>
              <p:cNvPr id="13" name="Rectangle 12"/>
              <p:cNvSpPr/>
              <p:nvPr/>
            </p:nvSpPr>
            <p:spPr>
              <a:xfrm>
                <a:off x="8066909" y="1713670"/>
                <a:ext cx="938077" cy="43088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Secure </a:t>
                </a:r>
                <a:b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br>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Cyberspace</a:t>
                </a:r>
              </a:p>
            </p:txBody>
          </p:sp>
          <p:pic>
            <p:nvPicPr>
              <p:cNvPr id="14" name="Picture 13" descr="lock_niweek2015_new_icon_grid.eps"/>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72869" y="1673293"/>
                <a:ext cx="342766" cy="342364"/>
              </a:xfrm>
              <a:prstGeom prst="rect">
                <a:avLst/>
              </a:prstGeom>
            </p:spPr>
          </p:pic>
        </p:grpSp>
      </p:grpSp>
      <p:grpSp>
        <p:nvGrpSpPr>
          <p:cNvPr id="10" name="Group 9"/>
          <p:cNvGrpSpPr/>
          <p:nvPr/>
        </p:nvGrpSpPr>
        <p:grpSpPr>
          <a:xfrm>
            <a:off x="2558144" y="3648290"/>
            <a:ext cx="1920460" cy="430887"/>
            <a:chOff x="9604815" y="2557365"/>
            <a:chExt cx="1920460" cy="430887"/>
          </a:xfrm>
        </p:grpSpPr>
        <p:sp>
          <p:nvSpPr>
            <p:cNvPr id="11" name="Rectangle 10"/>
            <p:cNvSpPr/>
            <p:nvPr/>
          </p:nvSpPr>
          <p:spPr>
            <a:xfrm>
              <a:off x="9960423" y="2557365"/>
              <a:ext cx="1564852" cy="43088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Engineer the Tools </a:t>
              </a:r>
            </a:p>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of Scientific Discovery</a:t>
              </a:r>
            </a:p>
          </p:txBody>
        </p:sp>
        <p:pic>
          <p:nvPicPr>
            <p:cNvPr id="12" name="Picture 11" descr="microscope_niweek2015_new_icon_grid.eps"/>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04815" y="2601626"/>
              <a:ext cx="342766" cy="342364"/>
            </a:xfrm>
            <a:prstGeom prst="rect">
              <a:avLst/>
            </a:prstGeom>
          </p:spPr>
        </p:pic>
      </p:grpSp>
      <p:grpSp>
        <p:nvGrpSpPr>
          <p:cNvPr id="19" name="Group 18"/>
          <p:cNvGrpSpPr/>
          <p:nvPr/>
        </p:nvGrpSpPr>
        <p:grpSpPr>
          <a:xfrm>
            <a:off x="4627866" y="1290560"/>
            <a:ext cx="1728990" cy="2019121"/>
            <a:chOff x="4627866" y="1910519"/>
            <a:chExt cx="1728990" cy="2019121"/>
          </a:xfrm>
        </p:grpSpPr>
        <p:grpSp>
          <p:nvGrpSpPr>
            <p:cNvPr id="20" name="Group 19"/>
            <p:cNvGrpSpPr/>
            <p:nvPr/>
          </p:nvGrpSpPr>
          <p:grpSpPr>
            <a:xfrm>
              <a:off x="4627866" y="1910519"/>
              <a:ext cx="1728990" cy="430887"/>
              <a:chOff x="9551025" y="199635"/>
              <a:chExt cx="1728990" cy="430887"/>
            </a:xfrm>
          </p:grpSpPr>
          <p:sp>
            <p:nvSpPr>
              <p:cNvPr id="27" name="Rectangle 26"/>
              <p:cNvSpPr/>
              <p:nvPr/>
            </p:nvSpPr>
            <p:spPr>
              <a:xfrm>
                <a:off x="9960423" y="199635"/>
                <a:ext cx="1319592" cy="43088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Advance </a:t>
                </a:r>
                <a:b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br>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Health Informatics</a:t>
                </a:r>
              </a:p>
            </p:txBody>
          </p:sp>
          <p:pic>
            <p:nvPicPr>
              <p:cNvPr id="28" name="Picture 27" descr="HealthInfo_niweek2015_new_icon_grid.eps"/>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51025" y="243896"/>
                <a:ext cx="342766" cy="342364"/>
              </a:xfrm>
              <a:prstGeom prst="rect">
                <a:avLst/>
              </a:prstGeom>
            </p:spPr>
          </p:pic>
        </p:grpSp>
        <p:grpSp>
          <p:nvGrpSpPr>
            <p:cNvPr id="21" name="Group 20"/>
            <p:cNvGrpSpPr/>
            <p:nvPr/>
          </p:nvGrpSpPr>
          <p:grpSpPr>
            <a:xfrm>
              <a:off x="4627866" y="2736386"/>
              <a:ext cx="1605559" cy="430887"/>
              <a:chOff x="9551025" y="998998"/>
              <a:chExt cx="1605559" cy="430887"/>
            </a:xfrm>
          </p:grpSpPr>
          <p:sp>
            <p:nvSpPr>
              <p:cNvPr id="25" name="Rectangle 24"/>
              <p:cNvSpPr/>
              <p:nvPr/>
            </p:nvSpPr>
            <p:spPr>
              <a:xfrm>
                <a:off x="9960423" y="998998"/>
                <a:ext cx="1196161" cy="43088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Provide Access </a:t>
                </a:r>
              </a:p>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to Clean Water</a:t>
                </a:r>
              </a:p>
            </p:txBody>
          </p:sp>
          <p:pic>
            <p:nvPicPr>
              <p:cNvPr id="26" name="Picture 25" descr="CleanWater_niweek2015_new_icon_grid.eps"/>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51025" y="1043259"/>
                <a:ext cx="342766" cy="342364"/>
              </a:xfrm>
              <a:prstGeom prst="rect">
                <a:avLst/>
              </a:prstGeom>
            </p:spPr>
          </p:pic>
        </p:grpSp>
        <p:grpSp>
          <p:nvGrpSpPr>
            <p:cNvPr id="22" name="Group 21"/>
            <p:cNvGrpSpPr/>
            <p:nvPr/>
          </p:nvGrpSpPr>
          <p:grpSpPr>
            <a:xfrm>
              <a:off x="4627866" y="3498753"/>
              <a:ext cx="1520600" cy="430887"/>
              <a:chOff x="9551025" y="1787869"/>
              <a:chExt cx="1520600" cy="430887"/>
            </a:xfrm>
          </p:grpSpPr>
          <p:sp>
            <p:nvSpPr>
              <p:cNvPr id="23" name="Rectangle 22"/>
              <p:cNvSpPr/>
              <p:nvPr/>
            </p:nvSpPr>
            <p:spPr>
              <a:xfrm>
                <a:off x="9960423" y="1787869"/>
                <a:ext cx="1111202" cy="43088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Manage the </a:t>
                </a:r>
              </a:p>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Nitrogen Cycle</a:t>
                </a:r>
              </a:p>
            </p:txBody>
          </p:sp>
          <p:pic>
            <p:nvPicPr>
              <p:cNvPr id="24" name="Picture 23" descr="Nitrogen Cycle_niweek2015_new_icon_grid.eps"/>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51025" y="1832130"/>
                <a:ext cx="342766" cy="342364"/>
              </a:xfrm>
              <a:prstGeom prst="rect">
                <a:avLst/>
              </a:prstGeom>
            </p:spPr>
          </p:pic>
        </p:grpSp>
      </p:grpSp>
      <p:grpSp>
        <p:nvGrpSpPr>
          <p:cNvPr id="29" name="Group 28"/>
          <p:cNvGrpSpPr/>
          <p:nvPr/>
        </p:nvGrpSpPr>
        <p:grpSpPr>
          <a:xfrm>
            <a:off x="6777401" y="1247749"/>
            <a:ext cx="2119513" cy="2056969"/>
            <a:chOff x="6777401" y="1867709"/>
            <a:chExt cx="2119513" cy="2056969"/>
          </a:xfrm>
        </p:grpSpPr>
        <p:grpSp>
          <p:nvGrpSpPr>
            <p:cNvPr id="30" name="Group 29"/>
            <p:cNvGrpSpPr/>
            <p:nvPr/>
          </p:nvGrpSpPr>
          <p:grpSpPr>
            <a:xfrm>
              <a:off x="6777401" y="1867709"/>
              <a:ext cx="1450740" cy="471264"/>
              <a:chOff x="7672869" y="2081190"/>
              <a:chExt cx="1450740" cy="471264"/>
            </a:xfrm>
          </p:grpSpPr>
          <p:sp>
            <p:nvSpPr>
              <p:cNvPr id="37" name="Rectangle 36"/>
              <p:cNvSpPr/>
              <p:nvPr/>
            </p:nvSpPr>
            <p:spPr>
              <a:xfrm>
                <a:off x="8066909" y="2121567"/>
                <a:ext cx="1056700" cy="43088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Enhance </a:t>
                </a:r>
                <a:b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br>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Virtual Reality</a:t>
                </a:r>
              </a:p>
            </p:txBody>
          </p:sp>
          <p:pic>
            <p:nvPicPr>
              <p:cNvPr id="38" name="Picture 37" descr="VirtualReality_niweek2015_new_icon_grid.eps"/>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72869" y="2081190"/>
                <a:ext cx="342766" cy="342364"/>
              </a:xfrm>
              <a:prstGeom prst="rect">
                <a:avLst/>
              </a:prstGeom>
            </p:spPr>
          </p:pic>
        </p:grpSp>
        <p:grpSp>
          <p:nvGrpSpPr>
            <p:cNvPr id="31" name="Group 30"/>
            <p:cNvGrpSpPr/>
            <p:nvPr/>
          </p:nvGrpSpPr>
          <p:grpSpPr>
            <a:xfrm>
              <a:off x="6777402" y="2734093"/>
              <a:ext cx="2119512" cy="430887"/>
              <a:chOff x="22421268" y="10462768"/>
              <a:chExt cx="8481358" cy="1726248"/>
            </a:xfrm>
          </p:grpSpPr>
          <p:sp>
            <p:nvSpPr>
              <p:cNvPr id="35" name="Rectangle 34"/>
              <p:cNvSpPr/>
              <p:nvPr/>
            </p:nvSpPr>
            <p:spPr>
              <a:xfrm>
                <a:off x="24364951" y="10462768"/>
                <a:ext cx="6537675" cy="1726248"/>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Develop Carbon</a:t>
                </a:r>
              </a:p>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Sequestration Methods</a:t>
                </a:r>
              </a:p>
            </p:txBody>
          </p:sp>
          <p:pic>
            <p:nvPicPr>
              <p:cNvPr id="36" name="Picture 35" descr="Carbon Seq_niweek2015_new_icon_grid.eps"/>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421268" y="10640093"/>
                <a:ext cx="1371600" cy="1371602"/>
              </a:xfrm>
              <a:prstGeom prst="rect">
                <a:avLst/>
              </a:prstGeom>
            </p:spPr>
          </p:pic>
        </p:grpSp>
        <p:grpSp>
          <p:nvGrpSpPr>
            <p:cNvPr id="32" name="Group 31"/>
            <p:cNvGrpSpPr/>
            <p:nvPr/>
          </p:nvGrpSpPr>
          <p:grpSpPr>
            <a:xfrm>
              <a:off x="6777402" y="3493791"/>
              <a:ext cx="1673877" cy="430887"/>
              <a:chOff x="22421268" y="9430967"/>
              <a:chExt cx="6698127" cy="1726247"/>
            </a:xfrm>
          </p:grpSpPr>
          <p:sp>
            <p:nvSpPr>
              <p:cNvPr id="33" name="Rectangle 32"/>
              <p:cNvSpPr/>
              <p:nvPr/>
            </p:nvSpPr>
            <p:spPr>
              <a:xfrm>
                <a:off x="24364952" y="9430967"/>
                <a:ext cx="4754443" cy="172624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Provide Energy </a:t>
                </a:r>
              </a:p>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From Fusion</a:t>
                </a:r>
              </a:p>
            </p:txBody>
          </p:sp>
          <p:pic>
            <p:nvPicPr>
              <p:cNvPr id="34" name="Picture 33" descr="Atomic_niweek2015_new_icon_grid.eps"/>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2421268" y="9608288"/>
                <a:ext cx="1371600" cy="1371601"/>
              </a:xfrm>
              <a:prstGeom prst="rect">
                <a:avLst/>
              </a:prstGeom>
            </p:spPr>
          </p:pic>
        </p:grpSp>
      </p:grpSp>
      <p:grpSp>
        <p:nvGrpSpPr>
          <p:cNvPr id="39" name="Group 38"/>
          <p:cNvGrpSpPr/>
          <p:nvPr/>
        </p:nvGrpSpPr>
        <p:grpSpPr>
          <a:xfrm>
            <a:off x="324144" y="1290559"/>
            <a:ext cx="2011753" cy="2787618"/>
            <a:chOff x="324143" y="1911518"/>
            <a:chExt cx="2011753" cy="2787618"/>
          </a:xfrm>
        </p:grpSpPr>
        <p:sp>
          <p:nvSpPr>
            <p:cNvPr id="40" name="Rectangle 39"/>
            <p:cNvSpPr/>
            <p:nvPr/>
          </p:nvSpPr>
          <p:spPr>
            <a:xfrm>
              <a:off x="745396" y="4268249"/>
              <a:ext cx="1234633" cy="43088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Prevent Nuclear </a:t>
              </a:r>
            </a:p>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Terror</a:t>
              </a:r>
            </a:p>
          </p:txBody>
        </p:sp>
        <p:pic>
          <p:nvPicPr>
            <p:cNvPr id="41" name="Picture 40" descr="Nuclear_niweek2015_new_icon_grid.eps"/>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24143" y="4312510"/>
              <a:ext cx="342766" cy="342364"/>
            </a:xfrm>
            <a:prstGeom prst="rect">
              <a:avLst/>
            </a:prstGeom>
          </p:spPr>
        </p:pic>
        <p:sp>
          <p:nvSpPr>
            <p:cNvPr id="42" name="Rectangle 41"/>
            <p:cNvSpPr/>
            <p:nvPr/>
          </p:nvSpPr>
          <p:spPr>
            <a:xfrm>
              <a:off x="745396" y="3499606"/>
              <a:ext cx="1537600" cy="43088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Restore and Improve </a:t>
              </a:r>
            </a:p>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Urban Infrastructure</a:t>
              </a:r>
            </a:p>
          </p:txBody>
        </p:sp>
        <p:pic>
          <p:nvPicPr>
            <p:cNvPr id="43" name="Picture 42" descr="bridge_niweek2015_new_icon_grid.eps"/>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24143" y="3543867"/>
              <a:ext cx="342766" cy="342364"/>
            </a:xfrm>
            <a:prstGeom prst="rect">
              <a:avLst/>
            </a:prstGeom>
          </p:spPr>
        </p:pic>
        <p:sp>
          <p:nvSpPr>
            <p:cNvPr id="44" name="Rectangle 43"/>
            <p:cNvSpPr/>
            <p:nvPr/>
          </p:nvSpPr>
          <p:spPr>
            <a:xfrm>
              <a:off x="745396" y="1911518"/>
              <a:ext cx="1590500" cy="43088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Advance </a:t>
              </a:r>
            </a:p>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Personalized Learning</a:t>
              </a:r>
            </a:p>
          </p:txBody>
        </p:sp>
        <p:pic>
          <p:nvPicPr>
            <p:cNvPr id="45" name="Picture 44" descr="Book_niweek2015_new_icon_grid.pn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24143" y="1955779"/>
              <a:ext cx="342766" cy="342364"/>
            </a:xfrm>
            <a:prstGeom prst="rect">
              <a:avLst/>
            </a:prstGeom>
          </p:spPr>
        </p:pic>
        <p:sp>
          <p:nvSpPr>
            <p:cNvPr id="46" name="Rectangle 45"/>
            <p:cNvSpPr/>
            <p:nvPr/>
          </p:nvSpPr>
          <p:spPr>
            <a:xfrm>
              <a:off x="745396" y="2730962"/>
              <a:ext cx="1361270" cy="430887"/>
            </a:xfrm>
            <a:prstGeom prst="rect">
              <a:avLst/>
            </a:prstGeom>
            <a:effectLst/>
          </p:spPr>
          <p:txBody>
            <a:bodyPr wrap="none">
              <a:spAutoFit/>
            </a:bodyPr>
            <a:lstStyle/>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Reverse-Engineer </a:t>
              </a:r>
            </a:p>
            <a:p>
              <a:r>
                <a:rPr lang="en-US" sz="1100">
                  <a:solidFill>
                    <a:schemeClr val="bg1">
                      <a:lumMod val="95000"/>
                    </a:schemeClr>
                  </a:solidFill>
                  <a:effectLst>
                    <a:outerShdw dist="12700" dir="5400000" algn="tl" rotWithShape="0">
                      <a:schemeClr val="tx2">
                        <a:lumMod val="75000"/>
                        <a:alpha val="50000"/>
                      </a:schemeClr>
                    </a:outerShdw>
                  </a:effectLst>
                  <a:cs typeface="Univers LT Std 45 Light"/>
                </a:rPr>
                <a:t>the Brain</a:t>
              </a:r>
            </a:p>
          </p:txBody>
        </p:sp>
        <p:pic>
          <p:nvPicPr>
            <p:cNvPr id="47" name="Picture 46" descr="Brain_niweek2015_new_icon_grid.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24143" y="2775223"/>
              <a:ext cx="342766" cy="342364"/>
            </a:xfrm>
            <a:prstGeom prst="rect">
              <a:avLst/>
            </a:prstGeom>
          </p:spPr>
        </p:pic>
      </p:grpSp>
    </p:spTree>
    <p:extLst>
      <p:ext uri="{BB962C8B-B14F-4D97-AF65-F5344CB8AC3E}">
        <p14:creationId xmlns:p14="http://schemas.microsoft.com/office/powerpoint/2010/main" val="1396840518"/>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00"/>
                                        <p:tgtEl>
                                          <p:spTgt spid="50"/>
                                        </p:tgtEl>
                                      </p:cBhvr>
                                    </p:animEffect>
                                    <p:anim calcmode="lin" valueType="num">
                                      <p:cBhvr>
                                        <p:cTn id="14" dur="1000" fill="hold"/>
                                        <p:tgtEl>
                                          <p:spTgt spid="50"/>
                                        </p:tgtEl>
                                        <p:attrNameLst>
                                          <p:attrName>ppt_x</p:attrName>
                                        </p:attrNameLst>
                                      </p:cBhvr>
                                      <p:tavLst>
                                        <p:tav tm="0">
                                          <p:val>
                                            <p:strVal val="#ppt_x"/>
                                          </p:val>
                                        </p:tav>
                                        <p:tav tm="100000">
                                          <p:val>
                                            <p:strVal val="#ppt_x"/>
                                          </p:val>
                                        </p:tav>
                                      </p:tavLst>
                                    </p:anim>
                                    <p:anim calcmode="lin" valueType="num">
                                      <p:cBhvr>
                                        <p:cTn id="15" dur="1000" fill="hold"/>
                                        <p:tgtEl>
                                          <p:spTgt spid="5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E50D9-3390-4813-834B-1768640C49B9}"/>
              </a:ext>
            </a:extLst>
          </p:cNvPr>
          <p:cNvPicPr>
            <a:picLocks noChangeAspect="1"/>
          </p:cNvPicPr>
          <p:nvPr/>
        </p:nvPicPr>
        <p:blipFill>
          <a:blip r:embed="rId3"/>
          <a:stretch>
            <a:fillRect/>
          </a:stretch>
        </p:blipFill>
        <p:spPr>
          <a:xfrm>
            <a:off x="416475" y="169549"/>
            <a:ext cx="3679140" cy="2227621"/>
          </a:xfrm>
          <a:prstGeom prst="rect">
            <a:avLst/>
          </a:prstGeom>
        </p:spPr>
      </p:pic>
      <p:pic>
        <p:nvPicPr>
          <p:cNvPr id="3" name="Picture 2">
            <a:extLst>
              <a:ext uri="{FF2B5EF4-FFF2-40B4-BE49-F238E27FC236}">
                <a16:creationId xmlns:a16="http://schemas.microsoft.com/office/drawing/2014/main" id="{1673408B-0CC4-4152-8519-842906A829C8}"/>
              </a:ext>
            </a:extLst>
          </p:cNvPr>
          <p:cNvPicPr>
            <a:picLocks noChangeAspect="1"/>
          </p:cNvPicPr>
          <p:nvPr/>
        </p:nvPicPr>
        <p:blipFill>
          <a:blip r:embed="rId4"/>
          <a:stretch>
            <a:fillRect/>
          </a:stretch>
        </p:blipFill>
        <p:spPr>
          <a:xfrm>
            <a:off x="4495039" y="2571750"/>
            <a:ext cx="3891071" cy="2255632"/>
          </a:xfrm>
          <a:prstGeom prst="rect">
            <a:avLst/>
          </a:prstGeom>
        </p:spPr>
      </p:pic>
      <p:pic>
        <p:nvPicPr>
          <p:cNvPr id="5" name="Picture 4">
            <a:extLst>
              <a:ext uri="{FF2B5EF4-FFF2-40B4-BE49-F238E27FC236}">
                <a16:creationId xmlns:a16="http://schemas.microsoft.com/office/drawing/2014/main" id="{B6716694-FCB1-4DB2-945B-7B3F3FC205F9}"/>
              </a:ext>
            </a:extLst>
          </p:cNvPr>
          <p:cNvPicPr>
            <a:picLocks noChangeAspect="1"/>
          </p:cNvPicPr>
          <p:nvPr/>
        </p:nvPicPr>
        <p:blipFill>
          <a:blip r:embed="rId5"/>
          <a:stretch>
            <a:fillRect/>
          </a:stretch>
        </p:blipFill>
        <p:spPr>
          <a:xfrm>
            <a:off x="4430872" y="169549"/>
            <a:ext cx="4019403" cy="2227621"/>
          </a:xfrm>
          <a:prstGeom prst="rect">
            <a:avLst/>
          </a:prstGeom>
        </p:spPr>
      </p:pic>
      <p:pic>
        <p:nvPicPr>
          <p:cNvPr id="14" name="Picture 13">
            <a:extLst>
              <a:ext uri="{FF2B5EF4-FFF2-40B4-BE49-F238E27FC236}">
                <a16:creationId xmlns:a16="http://schemas.microsoft.com/office/drawing/2014/main" id="{CC2FA5B6-92F8-4E7C-9FAC-AC9AEE6C92A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4365" y="2661007"/>
            <a:ext cx="3883360" cy="1970375"/>
          </a:xfrm>
          <a:prstGeom prst="rect">
            <a:avLst/>
          </a:prstGeom>
        </p:spPr>
      </p:pic>
    </p:spTree>
    <p:extLst>
      <p:ext uri="{BB962C8B-B14F-4D97-AF65-F5344CB8AC3E}">
        <p14:creationId xmlns:p14="http://schemas.microsoft.com/office/powerpoint/2010/main" val="1847743483"/>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err="1"/>
              <a:t>Tendencias</a:t>
            </a:r>
            <a:r>
              <a:rPr lang="en-US" dirty="0"/>
              <a:t> y </a:t>
            </a:r>
            <a:r>
              <a:rPr lang="en-US" dirty="0" err="1"/>
              <a:t>Desafíos</a:t>
            </a:r>
            <a:endParaRPr lang="en-US" dirty="0"/>
          </a:p>
        </p:txBody>
      </p:sp>
    </p:spTree>
    <p:extLst>
      <p:ext uri="{BB962C8B-B14F-4D97-AF65-F5344CB8AC3E}">
        <p14:creationId xmlns:p14="http://schemas.microsoft.com/office/powerpoint/2010/main" val="363797457"/>
      </p:ext>
    </p:extLst>
  </p:cSld>
  <p:clrMapOvr>
    <a:masterClrMapping/>
  </p:clrMapOvr>
  <mc:AlternateContent xmlns:mc="http://schemas.openxmlformats.org/markup-compatibility/2006">
    <mc:Choice xmlns:p14="http://schemas.microsoft.com/office/powerpoint/2010/main" Requires="p14">
      <p:transition spd="slow" p14:dur="1500" advTm="5000">
        <p:split orient="vert"/>
      </p:transition>
    </mc:Choice>
    <mc:Fallback>
      <p:transition spd="slow" advTm="5000">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b="41703"/>
          <a:stretch/>
        </p:blipFill>
        <p:spPr>
          <a:xfrm>
            <a:off x="0" y="21781"/>
            <a:ext cx="9144000" cy="2998511"/>
          </a:xfrm>
          <a:prstGeom prst="rect">
            <a:avLst/>
          </a:prstGeom>
        </p:spPr>
      </p:pic>
      <p:grpSp>
        <p:nvGrpSpPr>
          <p:cNvPr id="7" name="Group 6"/>
          <p:cNvGrpSpPr/>
          <p:nvPr/>
        </p:nvGrpSpPr>
        <p:grpSpPr>
          <a:xfrm>
            <a:off x="1454085" y="3302700"/>
            <a:ext cx="6235830" cy="1213349"/>
            <a:chOff x="2120952" y="1849425"/>
            <a:chExt cx="3335668" cy="1213349"/>
          </a:xfrm>
        </p:grpSpPr>
        <p:sp>
          <p:nvSpPr>
            <p:cNvPr id="8" name="Rectangle 7"/>
            <p:cNvSpPr/>
            <p:nvPr/>
          </p:nvSpPr>
          <p:spPr>
            <a:xfrm>
              <a:off x="2120952" y="2380714"/>
              <a:ext cx="3335668" cy="553998"/>
            </a:xfrm>
            <a:prstGeom prst="rect">
              <a:avLst/>
            </a:prstGeom>
          </p:spPr>
          <p:txBody>
            <a:bodyPr wrap="square">
              <a:spAutoFit/>
            </a:bodyPr>
            <a:lstStyle/>
            <a:p>
              <a:r>
                <a:rPr lang="en-US" sz="1500" dirty="0">
                  <a:solidFill>
                    <a:schemeClr val="bg1"/>
                  </a:solidFill>
                  <a:latin typeface="Univers Com 45 Light" charset="0"/>
                  <a:ea typeface="Univers Com 45 Light" charset="0"/>
                  <a:cs typeface="Univers Com 45 Light" charset="0"/>
                </a:rPr>
                <a:t>El 65% de los </a:t>
              </a:r>
              <a:r>
                <a:rPr lang="en-US" sz="1500" dirty="0" err="1">
                  <a:solidFill>
                    <a:schemeClr val="bg1"/>
                  </a:solidFill>
                  <a:latin typeface="Univers Com 45 Light" charset="0"/>
                  <a:ea typeface="Univers Com 45 Light" charset="0"/>
                  <a:cs typeface="Univers Com 45 Light" charset="0"/>
                </a:rPr>
                <a:t>chicos</a:t>
              </a:r>
              <a:r>
                <a:rPr lang="en-US" sz="1500" dirty="0">
                  <a:solidFill>
                    <a:schemeClr val="bg1"/>
                  </a:solidFill>
                  <a:latin typeface="Univers Com 45 Light" charset="0"/>
                  <a:ea typeface="Univers Com 45 Light" charset="0"/>
                  <a:cs typeface="Univers Com 45 Light" charset="0"/>
                </a:rPr>
                <a:t> que </a:t>
              </a:r>
              <a:r>
                <a:rPr lang="en-US" sz="1500" dirty="0" err="1">
                  <a:solidFill>
                    <a:schemeClr val="bg1"/>
                  </a:solidFill>
                  <a:latin typeface="Univers Com 45 Light" charset="0"/>
                  <a:ea typeface="Univers Com 45 Light" charset="0"/>
                  <a:cs typeface="Univers Com 45 Light" charset="0"/>
                </a:rPr>
                <a:t>ingresan</a:t>
              </a:r>
              <a:r>
                <a:rPr lang="en-US" sz="1500" dirty="0">
                  <a:solidFill>
                    <a:schemeClr val="bg1"/>
                  </a:solidFill>
                  <a:latin typeface="Univers Com 45 Light" charset="0"/>
                  <a:ea typeface="Univers Com 45 Light" charset="0"/>
                  <a:cs typeface="Univers Com 45 Light" charset="0"/>
                </a:rPr>
                <a:t> hoy a la Escuela Primaria, </a:t>
              </a:r>
              <a:r>
                <a:rPr lang="en-US" sz="1500" dirty="0" err="1">
                  <a:solidFill>
                    <a:schemeClr val="bg1"/>
                  </a:solidFill>
                  <a:latin typeface="Univers Com 45 Light" charset="0"/>
                  <a:ea typeface="Univers Com 45 Light" charset="0"/>
                  <a:cs typeface="Univers Com 45 Light" charset="0"/>
                </a:rPr>
                <a:t>desarrollarán</a:t>
              </a:r>
              <a:r>
                <a:rPr lang="en-US" sz="1500" dirty="0">
                  <a:solidFill>
                    <a:schemeClr val="bg1"/>
                  </a:solidFill>
                  <a:latin typeface="Univers Com 45 Light" charset="0"/>
                  <a:ea typeface="Univers Com 45 Light" charset="0"/>
                  <a:cs typeface="Univers Com 45 Light" charset="0"/>
                </a:rPr>
                <a:t> sus </a:t>
              </a:r>
              <a:r>
                <a:rPr lang="en-US" sz="1500" dirty="0" err="1">
                  <a:solidFill>
                    <a:schemeClr val="bg1"/>
                  </a:solidFill>
                  <a:latin typeface="Univers Com 45 Light" charset="0"/>
                  <a:ea typeface="Univers Com 45 Light" charset="0"/>
                  <a:cs typeface="Univers Com 45 Light" charset="0"/>
                </a:rPr>
                <a:t>vidas</a:t>
              </a:r>
              <a:r>
                <a:rPr lang="en-US" sz="1500" dirty="0">
                  <a:solidFill>
                    <a:schemeClr val="bg1"/>
                  </a:solidFill>
                  <a:latin typeface="Univers Com 45 Light" charset="0"/>
                  <a:ea typeface="Univers Com 45 Light" charset="0"/>
                  <a:cs typeface="Univers Com 45 Light" charset="0"/>
                </a:rPr>
                <a:t> con </a:t>
              </a:r>
              <a:r>
                <a:rPr lang="en-US" sz="1500" dirty="0" err="1">
                  <a:solidFill>
                    <a:schemeClr val="bg1"/>
                  </a:solidFill>
                  <a:latin typeface="Univers Com 45 Light" charset="0"/>
                  <a:ea typeface="Univers Com 45 Light" charset="0"/>
                  <a:cs typeface="Univers Com 45 Light" charset="0"/>
                </a:rPr>
                <a:t>trabajos</a:t>
              </a:r>
              <a:r>
                <a:rPr lang="en-US" sz="1500" dirty="0">
                  <a:solidFill>
                    <a:schemeClr val="bg1"/>
                  </a:solidFill>
                  <a:latin typeface="Univers Com 45 Light" charset="0"/>
                  <a:ea typeface="Univers Com 45 Light" charset="0"/>
                  <a:cs typeface="Univers Com 45 Light" charset="0"/>
                </a:rPr>
                <a:t> que </a:t>
              </a:r>
              <a:r>
                <a:rPr lang="en-US" sz="1500" dirty="0" err="1">
                  <a:solidFill>
                    <a:schemeClr val="bg1"/>
                  </a:solidFill>
                  <a:latin typeface="Univers Com 45 Light" charset="0"/>
                  <a:ea typeface="Univers Com 45 Light" charset="0"/>
                  <a:cs typeface="Univers Com 45 Light" charset="0"/>
                </a:rPr>
                <a:t>todavía</a:t>
              </a:r>
              <a:r>
                <a:rPr lang="en-US" sz="1500" dirty="0">
                  <a:solidFill>
                    <a:schemeClr val="bg1"/>
                  </a:solidFill>
                  <a:latin typeface="Univers Com 45 Light" charset="0"/>
                  <a:ea typeface="Univers Com 45 Light" charset="0"/>
                  <a:cs typeface="Univers Com 45 Light" charset="0"/>
                </a:rPr>
                <a:t> no </a:t>
              </a:r>
              <a:r>
                <a:rPr lang="en-US" sz="1500" dirty="0" err="1">
                  <a:solidFill>
                    <a:schemeClr val="bg1"/>
                  </a:solidFill>
                  <a:latin typeface="Univers Com 45 Light" charset="0"/>
                  <a:ea typeface="Univers Com 45 Light" charset="0"/>
                  <a:cs typeface="Univers Com 45 Light" charset="0"/>
                </a:rPr>
                <a:t>existen</a:t>
              </a:r>
              <a:r>
                <a:rPr lang="en-US" sz="1500" dirty="0">
                  <a:solidFill>
                    <a:schemeClr val="bg1"/>
                  </a:solidFill>
                  <a:latin typeface="Univers Com 45 Light" charset="0"/>
                  <a:ea typeface="Univers Com 45 Light" charset="0"/>
                  <a:cs typeface="Univers Com 45 Light" charset="0"/>
                </a:rPr>
                <a:t>.</a:t>
              </a:r>
            </a:p>
          </p:txBody>
        </p:sp>
        <p:sp>
          <p:nvSpPr>
            <p:cNvPr id="9" name="TextBox 8"/>
            <p:cNvSpPr txBox="1"/>
            <p:nvPr/>
          </p:nvSpPr>
          <p:spPr>
            <a:xfrm>
              <a:off x="2143760" y="1849425"/>
              <a:ext cx="1811165" cy="338554"/>
            </a:xfrm>
            <a:prstGeom prst="rect">
              <a:avLst/>
            </a:prstGeom>
            <a:noFill/>
          </p:spPr>
          <p:txBody>
            <a:bodyPr wrap="none" rtlCol="0">
              <a:spAutoFit/>
            </a:bodyPr>
            <a:lstStyle/>
            <a:p>
              <a:r>
                <a:rPr lang="en-US" sz="1600" spc="100" dirty="0">
                  <a:solidFill>
                    <a:schemeClr val="bg1"/>
                  </a:solidFill>
                </a:rPr>
                <a:t>FORO ECONOMICO MUNDIAL</a:t>
              </a:r>
            </a:p>
          </p:txBody>
        </p:sp>
        <p:cxnSp>
          <p:nvCxnSpPr>
            <p:cNvPr id="10" name="Straight Connector 9"/>
            <p:cNvCxnSpPr/>
            <p:nvPr/>
          </p:nvCxnSpPr>
          <p:spPr>
            <a:xfrm>
              <a:off x="2143760" y="2215479"/>
              <a:ext cx="3277175" cy="0"/>
            </a:xfrm>
            <a:prstGeom prst="line">
              <a:avLst/>
            </a:prstGeom>
            <a:ln>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150198" y="3053225"/>
              <a:ext cx="3277175" cy="9549"/>
            </a:xfrm>
            <a:prstGeom prst="line">
              <a:avLst/>
            </a:prstGeom>
            <a:ln>
              <a:solidFill>
                <a:srgbClr val="84BDE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5675910"/>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0049" y="1188720"/>
            <a:ext cx="4242356" cy="341185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68826" y="1236563"/>
            <a:ext cx="4524130" cy="3426744"/>
          </a:xfrm>
          <a:prstGeom prst="rect">
            <a:avLst/>
          </a:prstGeom>
        </p:spPr>
      </p:pic>
      <p:sp>
        <p:nvSpPr>
          <p:cNvPr id="10" name="Title 9"/>
          <p:cNvSpPr>
            <a:spLocks noGrp="1"/>
          </p:cNvSpPr>
          <p:nvPr>
            <p:ph type="title"/>
          </p:nvPr>
        </p:nvSpPr>
        <p:spPr/>
        <p:txBody>
          <a:bodyPr/>
          <a:lstStyle/>
          <a:p>
            <a:r>
              <a:rPr lang="en-US" dirty="0"/>
              <a:t>¿Qu</a:t>
            </a:r>
            <a:r>
              <a:rPr lang="es-AR" dirty="0"/>
              <a:t>é preocupa a los estudiantes</a:t>
            </a:r>
            <a:r>
              <a:rPr lang="en-US" dirty="0"/>
              <a:t>? </a:t>
            </a:r>
            <a:r>
              <a:rPr lang="en-US" sz="1600" dirty="0"/>
              <a:t>(</a:t>
            </a:r>
            <a:r>
              <a:rPr lang="en-US" sz="1600" dirty="0" err="1"/>
              <a:t>encuesta</a:t>
            </a:r>
            <a:r>
              <a:rPr lang="en-US" sz="1600" dirty="0"/>
              <a:t> </a:t>
            </a:r>
            <a:r>
              <a:rPr lang="en-US" sz="1600" dirty="0" err="1"/>
              <a:t>en</a:t>
            </a:r>
            <a:r>
              <a:rPr lang="en-US" sz="1600" dirty="0"/>
              <a:t> USA) </a:t>
            </a:r>
            <a:endParaRPr lang="en-US" dirty="0"/>
          </a:p>
        </p:txBody>
      </p:sp>
      <p:sp>
        <p:nvSpPr>
          <p:cNvPr id="3" name="Text Placeholder 2"/>
          <p:cNvSpPr>
            <a:spLocks noGrp="1"/>
          </p:cNvSpPr>
          <p:nvPr>
            <p:ph type="body" sz="quarter" idx="10"/>
          </p:nvPr>
        </p:nvSpPr>
        <p:spPr/>
        <p:txBody>
          <a:bodyPr/>
          <a:lstStyle/>
          <a:p>
            <a:r>
              <a:rPr lang="en-US" dirty="0"/>
              <a:t>La </a:t>
            </a:r>
            <a:r>
              <a:rPr lang="en-US" dirty="0" err="1"/>
              <a:t>empleabilidad</a:t>
            </a:r>
            <a:r>
              <a:rPr lang="en-US" dirty="0"/>
              <a:t> </a:t>
            </a:r>
            <a:r>
              <a:rPr lang="en-US" dirty="0" err="1"/>
              <a:t>ocupa</a:t>
            </a:r>
            <a:r>
              <a:rPr lang="en-US" dirty="0"/>
              <a:t> un </a:t>
            </a:r>
            <a:r>
              <a:rPr lang="en-US" dirty="0" err="1"/>
              <a:t>lugar</a:t>
            </a:r>
            <a:r>
              <a:rPr lang="en-US" dirty="0"/>
              <a:t> </a:t>
            </a:r>
            <a:r>
              <a:rPr lang="en-US" dirty="0" err="1"/>
              <a:t>preponderante</a:t>
            </a:r>
            <a:endParaRPr lang="en-US" dirty="0"/>
          </a:p>
        </p:txBody>
      </p:sp>
      <p:sp>
        <p:nvSpPr>
          <p:cNvPr id="12" name="Rectangle 11"/>
          <p:cNvSpPr/>
          <p:nvPr/>
        </p:nvSpPr>
        <p:spPr>
          <a:xfrm>
            <a:off x="400049" y="1692276"/>
            <a:ext cx="4044951" cy="1085850"/>
          </a:xfrm>
          <a:prstGeom prst="rect">
            <a:avLst/>
          </a:prstGeom>
          <a:solidFill>
            <a:schemeClr val="accent5">
              <a:alpha val="39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endParaRPr lang="en-US" sz="1200" err="1">
              <a:solidFill>
                <a:schemeClr val="bg2">
                  <a:lumMod val="25000"/>
                </a:schemeClr>
              </a:solidFill>
            </a:endParaRPr>
          </a:p>
        </p:txBody>
      </p:sp>
      <p:sp>
        <p:nvSpPr>
          <p:cNvPr id="13" name="Rectangle 12"/>
          <p:cNvSpPr/>
          <p:nvPr/>
        </p:nvSpPr>
        <p:spPr>
          <a:xfrm>
            <a:off x="4568825" y="2322196"/>
            <a:ext cx="4044951" cy="603249"/>
          </a:xfrm>
          <a:prstGeom prst="rect">
            <a:avLst/>
          </a:prstGeom>
          <a:solidFill>
            <a:schemeClr val="accent5">
              <a:alpha val="39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endParaRPr lang="en-US" sz="1200" err="1">
              <a:solidFill>
                <a:schemeClr val="bg2">
                  <a:lumMod val="25000"/>
                </a:schemeClr>
              </a:solidFill>
            </a:endParaRPr>
          </a:p>
        </p:txBody>
      </p:sp>
    </p:spTree>
    <p:extLst>
      <p:ext uri="{BB962C8B-B14F-4D97-AF65-F5344CB8AC3E}">
        <p14:creationId xmlns:p14="http://schemas.microsoft.com/office/powerpoint/2010/main" val="522964697"/>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32DD5D6-8D08-49C0-9475-62089349D7C8}"/>
              </a:ext>
            </a:extLst>
          </p:cNvPr>
          <p:cNvSpPr/>
          <p:nvPr/>
        </p:nvSpPr>
        <p:spPr>
          <a:xfrm>
            <a:off x="1" y="866173"/>
            <a:ext cx="9167669" cy="3729085"/>
          </a:xfrm>
          <a:prstGeom prst="rect">
            <a:avLst/>
          </a:prstGeom>
          <a:solidFill>
            <a:schemeClr val="bg1">
              <a:lumMod val="6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defTabSz="685800">
              <a:defRPr/>
            </a:pPr>
            <a:endParaRPr lang="en-US" sz="1200" dirty="0">
              <a:solidFill>
                <a:srgbClr val="F5F5F5">
                  <a:lumMod val="25000"/>
                </a:srgbClr>
              </a:solidFill>
              <a:latin typeface="Arial" panose="020B0604020202020204"/>
            </a:endParaRPr>
          </a:p>
        </p:txBody>
      </p:sp>
      <p:grpSp>
        <p:nvGrpSpPr>
          <p:cNvPr id="8" name="Grupo 7">
            <a:extLst>
              <a:ext uri="{FF2B5EF4-FFF2-40B4-BE49-F238E27FC236}">
                <a16:creationId xmlns:a16="http://schemas.microsoft.com/office/drawing/2014/main" id="{E01A70D7-E433-4375-B10E-B9D1A05BB656}"/>
              </a:ext>
            </a:extLst>
          </p:cNvPr>
          <p:cNvGrpSpPr/>
          <p:nvPr/>
        </p:nvGrpSpPr>
        <p:grpSpPr>
          <a:xfrm>
            <a:off x="145565" y="910987"/>
            <a:ext cx="2795189" cy="3262402"/>
            <a:chOff x="145565" y="910987"/>
            <a:chExt cx="2795189" cy="3262402"/>
          </a:xfrm>
        </p:grpSpPr>
        <p:cxnSp>
          <p:nvCxnSpPr>
            <p:cNvPr id="46" name="Straight Connector 45">
              <a:extLst>
                <a:ext uri="{FF2B5EF4-FFF2-40B4-BE49-F238E27FC236}">
                  <a16:creationId xmlns:a16="http://schemas.microsoft.com/office/drawing/2014/main" id="{B813A948-05EC-432E-B932-573811471171}"/>
                </a:ext>
              </a:extLst>
            </p:cNvPr>
            <p:cNvCxnSpPr/>
            <p:nvPr/>
          </p:nvCxnSpPr>
          <p:spPr>
            <a:xfrm>
              <a:off x="216458" y="3752986"/>
              <a:ext cx="2571750"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00B300F7-4000-4D98-97C5-D7E6AAE96924}"/>
                </a:ext>
              </a:extLst>
            </p:cNvPr>
            <p:cNvSpPr/>
            <p:nvPr/>
          </p:nvSpPr>
          <p:spPr>
            <a:xfrm>
              <a:off x="145565" y="3804057"/>
              <a:ext cx="2795189" cy="369332"/>
            </a:xfrm>
            <a:prstGeom prst="rect">
              <a:avLst/>
            </a:prstGeom>
          </p:spPr>
          <p:txBody>
            <a:bodyPr wrap="square">
              <a:spAutoFit/>
            </a:bodyPr>
            <a:lstStyle/>
            <a:p>
              <a:pPr algn="ctr" fontAlgn="base"/>
              <a:r>
                <a:rPr lang="en-US" sz="900" dirty="0">
                  <a:solidFill>
                    <a:schemeClr val="bg1"/>
                  </a:solidFill>
                  <a:latin typeface="+mj-lt"/>
                </a:rPr>
                <a:t>Transforming Undergraduate Education ​</a:t>
              </a:r>
            </a:p>
            <a:p>
              <a:pPr algn="ctr" fontAlgn="base"/>
              <a:r>
                <a:rPr lang="en-US" sz="900" dirty="0">
                  <a:solidFill>
                    <a:schemeClr val="bg1"/>
                  </a:solidFill>
                  <a:latin typeface="+mj-lt"/>
                </a:rPr>
                <a:t>in Engineering by ASEE</a:t>
              </a:r>
            </a:p>
          </p:txBody>
        </p:sp>
        <p:sp>
          <p:nvSpPr>
            <p:cNvPr id="44" name="Rectangle 43">
              <a:extLst>
                <a:ext uri="{FF2B5EF4-FFF2-40B4-BE49-F238E27FC236}">
                  <a16:creationId xmlns:a16="http://schemas.microsoft.com/office/drawing/2014/main" id="{2E11DB62-23A2-49D8-B2B3-C61D47E3E71E}"/>
                </a:ext>
              </a:extLst>
            </p:cNvPr>
            <p:cNvSpPr/>
            <p:nvPr/>
          </p:nvSpPr>
          <p:spPr>
            <a:xfrm>
              <a:off x="216458" y="2752984"/>
              <a:ext cx="2571750" cy="830997"/>
            </a:xfrm>
            <a:prstGeom prst="rect">
              <a:avLst/>
            </a:prstGeom>
          </p:spPr>
          <p:txBody>
            <a:bodyPr wrap="square">
              <a:spAutoFit/>
            </a:bodyPr>
            <a:lstStyle/>
            <a:p>
              <a:pPr algn="ctr" defTabSz="914355">
                <a:defRPr/>
              </a:pPr>
              <a:r>
                <a:rPr lang="en-US" sz="1200" dirty="0">
                  <a:solidFill>
                    <a:srgbClr val="FFFFFF"/>
                  </a:solidFill>
                  <a:latin typeface="Arial" panose="020B0604020202020204"/>
                </a:rPr>
                <a:t>Los </a:t>
              </a:r>
              <a:r>
                <a:rPr lang="en-US" sz="1200" dirty="0" err="1">
                  <a:solidFill>
                    <a:srgbClr val="FFFFFF"/>
                  </a:solidFill>
                  <a:latin typeface="Arial" panose="020B0604020202020204"/>
                </a:rPr>
                <a:t>estudiantes</a:t>
              </a:r>
              <a:r>
                <a:rPr lang="en-US" sz="1200" dirty="0">
                  <a:solidFill>
                    <a:srgbClr val="FFFFFF"/>
                  </a:solidFill>
                  <a:latin typeface="Arial" panose="020B0604020202020204"/>
                </a:rPr>
                <a:t> </a:t>
              </a:r>
              <a:r>
                <a:rPr lang="en-US" sz="1200" dirty="0" err="1">
                  <a:solidFill>
                    <a:srgbClr val="FFFFFF"/>
                  </a:solidFill>
                  <a:latin typeface="Arial" panose="020B0604020202020204"/>
                </a:rPr>
                <a:t>necesitan</a:t>
              </a:r>
              <a:r>
                <a:rPr lang="en-US" sz="1200" dirty="0">
                  <a:solidFill>
                    <a:srgbClr val="FFFFFF"/>
                  </a:solidFill>
                  <a:latin typeface="Arial" panose="020B0604020202020204"/>
                </a:rPr>
                <a:t> </a:t>
              </a:r>
              <a:r>
                <a:rPr lang="en-US" sz="1200" dirty="0" err="1">
                  <a:solidFill>
                    <a:srgbClr val="FFFFFF"/>
                  </a:solidFill>
                  <a:latin typeface="Arial" panose="020B0604020202020204"/>
                </a:rPr>
                <a:t>aprender</a:t>
              </a:r>
              <a:r>
                <a:rPr lang="en-US" sz="1200" dirty="0">
                  <a:solidFill>
                    <a:srgbClr val="FFFFFF"/>
                  </a:solidFill>
                  <a:latin typeface="Arial" panose="020B0604020202020204"/>
                </a:rPr>
                <a:t> a </a:t>
              </a:r>
              <a:r>
                <a:rPr lang="en-US" sz="1200" b="1" dirty="0" err="1">
                  <a:solidFill>
                    <a:srgbClr val="FEDB71"/>
                  </a:solidFill>
                  <a:latin typeface="Arial" panose="020B0604020202020204"/>
                </a:rPr>
                <a:t>trabajar</a:t>
              </a:r>
              <a:r>
                <a:rPr lang="en-US" sz="1200" b="1" dirty="0">
                  <a:solidFill>
                    <a:srgbClr val="FEDB71"/>
                  </a:solidFill>
                  <a:latin typeface="Arial" panose="020B0604020202020204"/>
                </a:rPr>
                <a:t> </a:t>
              </a:r>
              <a:r>
                <a:rPr lang="en-US" sz="1200" b="1" dirty="0" err="1">
                  <a:solidFill>
                    <a:srgbClr val="FEDB71"/>
                  </a:solidFill>
                  <a:latin typeface="Arial" panose="020B0604020202020204"/>
                </a:rPr>
                <a:t>en</a:t>
              </a:r>
              <a:r>
                <a:rPr lang="en-US" sz="1200" b="1" dirty="0">
                  <a:solidFill>
                    <a:srgbClr val="FEDB71"/>
                  </a:solidFill>
                  <a:latin typeface="Arial" panose="020B0604020202020204"/>
                </a:rPr>
                <a:t> </a:t>
              </a:r>
              <a:r>
                <a:rPr lang="en-US" sz="1200" b="1" dirty="0" err="1">
                  <a:solidFill>
                    <a:srgbClr val="FEDB71"/>
                  </a:solidFill>
                  <a:latin typeface="Arial" panose="020B0604020202020204"/>
                </a:rPr>
                <a:t>grupo</a:t>
              </a:r>
              <a:r>
                <a:rPr lang="en-US" sz="1200" dirty="0">
                  <a:solidFill>
                    <a:srgbClr val="FFFFFF"/>
                  </a:solidFill>
                  <a:latin typeface="Arial" panose="020B0604020202020204"/>
                </a:rPr>
                <a:t> </a:t>
              </a:r>
              <a:r>
                <a:rPr lang="en-US" sz="1200" dirty="0" err="1">
                  <a:solidFill>
                    <a:srgbClr val="FFFFFF"/>
                  </a:solidFill>
                  <a:latin typeface="Arial" panose="020B0604020202020204"/>
                </a:rPr>
                <a:t>resolviendo</a:t>
              </a:r>
              <a:r>
                <a:rPr lang="en-US" sz="1200" dirty="0">
                  <a:solidFill>
                    <a:srgbClr val="FFFFFF"/>
                  </a:solidFill>
                  <a:latin typeface="Arial" panose="020B0604020202020204"/>
                </a:rPr>
                <a:t> </a:t>
              </a:r>
              <a:r>
                <a:rPr lang="en-US" sz="1200" b="1" dirty="0" err="1">
                  <a:solidFill>
                    <a:srgbClr val="FEDB71"/>
                  </a:solidFill>
                  <a:latin typeface="Arial" panose="020B0604020202020204"/>
                </a:rPr>
                <a:t>problemas</a:t>
              </a:r>
              <a:r>
                <a:rPr lang="en-US" sz="1200" b="1" dirty="0">
                  <a:solidFill>
                    <a:srgbClr val="FEDB71"/>
                  </a:solidFill>
                  <a:latin typeface="Arial" panose="020B0604020202020204"/>
                </a:rPr>
                <a:t> </a:t>
              </a:r>
              <a:r>
                <a:rPr lang="en-US" sz="1200" b="1" dirty="0" err="1">
                  <a:solidFill>
                    <a:srgbClr val="FEDB71"/>
                  </a:solidFill>
                  <a:latin typeface="Arial" panose="020B0604020202020204"/>
                </a:rPr>
                <a:t>complejos</a:t>
              </a:r>
              <a:r>
                <a:rPr lang="en-US" sz="1200" dirty="0">
                  <a:solidFill>
                    <a:srgbClr val="FFFFFF"/>
                  </a:solidFill>
                  <a:latin typeface="Arial" panose="020B0604020202020204"/>
                </a:rPr>
                <a:t> con un </a:t>
              </a:r>
              <a:r>
                <a:rPr lang="en-US" sz="1200" dirty="0" err="1">
                  <a:solidFill>
                    <a:srgbClr val="FFFFFF"/>
                  </a:solidFill>
                  <a:latin typeface="Arial" panose="020B0604020202020204"/>
                </a:rPr>
                <a:t>enfoque</a:t>
              </a:r>
              <a:r>
                <a:rPr lang="en-US" sz="1200" dirty="0">
                  <a:solidFill>
                    <a:srgbClr val="FFFFFF"/>
                  </a:solidFill>
                  <a:latin typeface="Arial" panose="020B0604020202020204"/>
                </a:rPr>
                <a:t> </a:t>
              </a:r>
              <a:r>
                <a:rPr lang="en-US" sz="1200" b="1" dirty="0" err="1">
                  <a:solidFill>
                    <a:srgbClr val="FEDB71"/>
                  </a:solidFill>
                  <a:latin typeface="Arial" panose="020B0604020202020204"/>
                </a:rPr>
                <a:t>multidisciplinario</a:t>
              </a:r>
              <a:endParaRPr sz="1200" b="1" dirty="0">
                <a:solidFill>
                  <a:srgbClr val="FEDB71"/>
                </a:solidFill>
                <a:latin typeface="Arial" panose="020B0604020202020204"/>
              </a:endParaRPr>
            </a:p>
          </p:txBody>
        </p:sp>
        <p:sp>
          <p:nvSpPr>
            <p:cNvPr id="23" name="Oval 22">
              <a:extLst>
                <a:ext uri="{FF2B5EF4-FFF2-40B4-BE49-F238E27FC236}">
                  <a16:creationId xmlns:a16="http://schemas.microsoft.com/office/drawing/2014/main" id="{965C23ED-A618-4EDD-A8D5-E7B73D5E7D01}"/>
                </a:ext>
              </a:extLst>
            </p:cNvPr>
            <p:cNvSpPr/>
            <p:nvPr/>
          </p:nvSpPr>
          <p:spPr>
            <a:xfrm>
              <a:off x="677379" y="910987"/>
              <a:ext cx="1649909" cy="1649909"/>
            </a:xfrm>
            <a:prstGeom prst="ellipse">
              <a:avLst/>
            </a:prstGeom>
            <a:blipFill rotWithShape="1">
              <a:blip r:embed="rId4" cstate="email">
                <a:extLst>
                  <a:ext uri="{28A0092B-C50C-407E-A947-70E740481C1C}">
                    <a14:useLocalDpi xmlns:a14="http://schemas.microsoft.com/office/drawing/2010/main"/>
                  </a:ext>
                </a:extLst>
              </a:blip>
              <a:srcRect/>
              <a:stretch>
                <a:fillRect r="75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10" name="Grupo 9">
            <a:extLst>
              <a:ext uri="{FF2B5EF4-FFF2-40B4-BE49-F238E27FC236}">
                <a16:creationId xmlns:a16="http://schemas.microsoft.com/office/drawing/2014/main" id="{2CC97636-D333-41E5-950B-6454DD995FE3}"/>
              </a:ext>
            </a:extLst>
          </p:cNvPr>
          <p:cNvGrpSpPr/>
          <p:nvPr/>
        </p:nvGrpSpPr>
        <p:grpSpPr>
          <a:xfrm>
            <a:off x="6318629" y="908560"/>
            <a:ext cx="2572794" cy="3400406"/>
            <a:chOff x="6318629" y="908560"/>
            <a:chExt cx="2572794" cy="3400406"/>
          </a:xfrm>
        </p:grpSpPr>
        <p:cxnSp>
          <p:nvCxnSpPr>
            <p:cNvPr id="59" name="Straight Connector 58">
              <a:extLst>
                <a:ext uri="{FF2B5EF4-FFF2-40B4-BE49-F238E27FC236}">
                  <a16:creationId xmlns:a16="http://schemas.microsoft.com/office/drawing/2014/main" id="{3F401691-0254-4AC5-9667-FF7ACCAFB11C}"/>
                </a:ext>
              </a:extLst>
            </p:cNvPr>
            <p:cNvCxnSpPr/>
            <p:nvPr/>
          </p:nvCxnSpPr>
          <p:spPr>
            <a:xfrm>
              <a:off x="6319673" y="3723616"/>
              <a:ext cx="2571750"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2C15853-202A-4BBB-8A16-BCE10CC478F9}"/>
                </a:ext>
              </a:extLst>
            </p:cNvPr>
            <p:cNvSpPr/>
            <p:nvPr/>
          </p:nvSpPr>
          <p:spPr>
            <a:xfrm>
              <a:off x="6318629" y="2772288"/>
              <a:ext cx="2571750" cy="1015663"/>
            </a:xfrm>
            <a:prstGeom prst="rect">
              <a:avLst/>
            </a:prstGeom>
          </p:spPr>
          <p:txBody>
            <a:bodyPr wrap="square">
              <a:spAutoFit/>
            </a:bodyPr>
            <a:lstStyle/>
            <a:p>
              <a:pPr marL="0" lvl="1" algn="ctr" defTabSz="685800">
                <a:defRPr/>
              </a:pPr>
              <a:r>
                <a:rPr lang="en-US" sz="1200" dirty="0">
                  <a:solidFill>
                    <a:schemeClr val="bg1"/>
                  </a:solidFill>
                  <a:latin typeface="+mj-lt"/>
                </a:rPr>
                <a:t>Los </a:t>
              </a:r>
              <a:r>
                <a:rPr lang="en-US" sz="1200" dirty="0" err="1">
                  <a:solidFill>
                    <a:schemeClr val="bg1"/>
                  </a:solidFill>
                  <a:latin typeface="+mj-lt"/>
                </a:rPr>
                <a:t>estudiantes</a:t>
              </a:r>
              <a:r>
                <a:rPr lang="en-US" sz="1200" dirty="0">
                  <a:solidFill>
                    <a:schemeClr val="bg1"/>
                  </a:solidFill>
                  <a:latin typeface="+mj-lt"/>
                </a:rPr>
                <a:t> </a:t>
              </a:r>
              <a:r>
                <a:rPr lang="en-US" sz="1200" dirty="0" err="1">
                  <a:solidFill>
                    <a:schemeClr val="bg1"/>
                  </a:solidFill>
                  <a:latin typeface="+mj-lt"/>
                </a:rPr>
                <a:t>deben</a:t>
              </a:r>
              <a:r>
                <a:rPr lang="en-US" sz="1200" dirty="0">
                  <a:solidFill>
                    <a:schemeClr val="bg1"/>
                  </a:solidFill>
                  <a:latin typeface="+mj-lt"/>
                </a:rPr>
                <a:t> </a:t>
              </a:r>
              <a:r>
                <a:rPr lang="en-US" sz="1200" dirty="0" err="1">
                  <a:solidFill>
                    <a:schemeClr val="bg1"/>
                  </a:solidFill>
                  <a:latin typeface="+mj-lt"/>
                </a:rPr>
                <a:t>hacer</a:t>
              </a:r>
              <a:r>
                <a:rPr lang="en-US" sz="1200" dirty="0">
                  <a:solidFill>
                    <a:schemeClr val="bg1"/>
                  </a:solidFill>
                  <a:latin typeface="+mj-lt"/>
                </a:rPr>
                <a:t> </a:t>
              </a:r>
              <a:r>
                <a:rPr lang="en-US" sz="1200" dirty="0" err="1">
                  <a:solidFill>
                    <a:schemeClr val="bg1"/>
                  </a:solidFill>
                  <a:latin typeface="+mj-lt"/>
                </a:rPr>
                <a:t>trabajos</a:t>
              </a:r>
              <a:r>
                <a:rPr lang="en-US" sz="1200" dirty="0">
                  <a:solidFill>
                    <a:schemeClr val="bg1"/>
                  </a:solidFill>
                  <a:latin typeface="+mj-lt"/>
                </a:rPr>
                <a:t> </a:t>
              </a:r>
              <a:r>
                <a:rPr lang="en-US" sz="1200" dirty="0" err="1">
                  <a:solidFill>
                    <a:schemeClr val="bg1"/>
                  </a:solidFill>
                  <a:latin typeface="+mj-lt"/>
                </a:rPr>
                <a:t>grupales</a:t>
              </a:r>
              <a:r>
                <a:rPr lang="en-US" sz="1200" dirty="0">
                  <a:solidFill>
                    <a:schemeClr val="bg1"/>
                  </a:solidFill>
                  <a:latin typeface="+mj-lt"/>
                </a:rPr>
                <a:t> y </a:t>
              </a:r>
              <a:r>
                <a:rPr lang="en-US" sz="1200" dirty="0" err="1">
                  <a:solidFill>
                    <a:schemeClr val="bg1"/>
                  </a:solidFill>
                  <a:latin typeface="+mj-lt"/>
                </a:rPr>
                <a:t>multidisciplinarios</a:t>
              </a:r>
              <a:r>
                <a:rPr lang="en-US" sz="1200" dirty="0">
                  <a:solidFill>
                    <a:schemeClr val="bg1"/>
                  </a:solidFill>
                  <a:latin typeface="+mj-lt"/>
                </a:rPr>
                <a:t> </a:t>
              </a:r>
              <a:r>
                <a:rPr lang="en-US" sz="1200" b="1" u="sng" dirty="0" err="1">
                  <a:solidFill>
                    <a:srgbClr val="FEDB71"/>
                  </a:solidFill>
                  <a:latin typeface="+mj-lt"/>
                </a:rPr>
                <a:t>usando</a:t>
              </a:r>
              <a:r>
                <a:rPr lang="en-US" sz="1200" b="1" u="sng" dirty="0">
                  <a:solidFill>
                    <a:srgbClr val="FEDB71"/>
                  </a:solidFill>
                  <a:latin typeface="+mj-lt"/>
                </a:rPr>
                <a:t> las </a:t>
              </a:r>
              <a:r>
                <a:rPr lang="en-US" sz="1200" b="1" u="sng" dirty="0" err="1">
                  <a:solidFill>
                    <a:srgbClr val="FEDB71"/>
                  </a:solidFill>
                  <a:latin typeface="+mj-lt"/>
                </a:rPr>
                <a:t>herramientas</a:t>
              </a:r>
              <a:r>
                <a:rPr lang="en-US" sz="1200" b="1" u="sng" dirty="0">
                  <a:solidFill>
                    <a:srgbClr val="FEDB71"/>
                  </a:solidFill>
                  <a:latin typeface="+mj-lt"/>
                </a:rPr>
                <a:t> </a:t>
              </a:r>
              <a:r>
                <a:rPr lang="en-US" sz="1200" b="1" dirty="0" err="1">
                  <a:solidFill>
                    <a:srgbClr val="FEDB71"/>
                  </a:solidFill>
                  <a:latin typeface="+mj-lt"/>
                </a:rPr>
                <a:t>modernas</a:t>
              </a:r>
              <a:r>
                <a:rPr lang="en-US" sz="1200" b="1" dirty="0">
                  <a:solidFill>
                    <a:srgbClr val="FEDB71"/>
                  </a:solidFill>
                  <a:latin typeface="+mj-lt"/>
                </a:rPr>
                <a:t> de la </a:t>
              </a:r>
              <a:r>
                <a:rPr lang="en-US" sz="1200" b="1" dirty="0" err="1">
                  <a:solidFill>
                    <a:srgbClr val="FEDB71"/>
                  </a:solidFill>
                  <a:latin typeface="+mj-lt"/>
                </a:rPr>
                <a:t>ingeniería</a:t>
              </a:r>
              <a:r>
                <a:rPr lang="en-US" sz="1200" dirty="0">
                  <a:solidFill>
                    <a:schemeClr val="bg1"/>
                  </a:solidFill>
                  <a:latin typeface="+mj-lt"/>
                </a:rPr>
                <a:t>​</a:t>
              </a:r>
              <a:endParaRPr sz="1200" b="1" dirty="0">
                <a:solidFill>
                  <a:schemeClr val="bg1"/>
                </a:solidFill>
                <a:latin typeface="+mj-lt"/>
                <a:cs typeface="Times New Roman" panose="02020603050405020304" pitchFamily="18" charset="0"/>
              </a:endParaRPr>
            </a:p>
          </p:txBody>
        </p:sp>
        <p:sp>
          <p:nvSpPr>
            <p:cNvPr id="19" name="Rectangle 18">
              <a:extLst>
                <a:ext uri="{FF2B5EF4-FFF2-40B4-BE49-F238E27FC236}">
                  <a16:creationId xmlns:a16="http://schemas.microsoft.com/office/drawing/2014/main" id="{DBCC6CCF-6D43-4812-B999-25F7ED003AF9}"/>
                </a:ext>
              </a:extLst>
            </p:cNvPr>
            <p:cNvSpPr/>
            <p:nvPr/>
          </p:nvSpPr>
          <p:spPr>
            <a:xfrm>
              <a:off x="6319673" y="3801135"/>
              <a:ext cx="2570706" cy="507831"/>
            </a:xfrm>
            <a:prstGeom prst="rect">
              <a:avLst/>
            </a:prstGeom>
          </p:spPr>
          <p:txBody>
            <a:bodyPr wrap="square">
              <a:spAutoFit/>
            </a:bodyPr>
            <a:lstStyle/>
            <a:p>
              <a:pPr algn="ctr" fontAlgn="base"/>
              <a:r>
                <a:rPr lang="en-US" sz="900" dirty="0">
                  <a:solidFill>
                    <a:schemeClr val="bg1"/>
                  </a:solidFill>
                  <a:latin typeface="+mj-lt"/>
                </a:rPr>
                <a:t>Criteria for Accrediting Engineering Programs ​</a:t>
              </a:r>
            </a:p>
            <a:p>
              <a:pPr algn="ctr" fontAlgn="base"/>
              <a:r>
                <a:rPr lang="en-US" sz="900" dirty="0">
                  <a:solidFill>
                    <a:schemeClr val="bg1"/>
                  </a:solidFill>
                  <a:latin typeface="+mj-lt"/>
                </a:rPr>
                <a:t>Washington Accord (of Accreditation)​</a:t>
              </a:r>
            </a:p>
            <a:p>
              <a:pPr algn="ctr" defTabSz="685800">
                <a:defRPr/>
              </a:pPr>
              <a:endParaRPr sz="900" dirty="0">
                <a:solidFill>
                  <a:srgbClr val="FFFFFF"/>
                </a:solidFill>
                <a:latin typeface="Arial" panose="020B0604020202020204"/>
              </a:endParaRPr>
            </a:p>
          </p:txBody>
        </p:sp>
        <p:sp>
          <p:nvSpPr>
            <p:cNvPr id="30" name="Oval 29">
              <a:extLst>
                <a:ext uri="{FF2B5EF4-FFF2-40B4-BE49-F238E27FC236}">
                  <a16:creationId xmlns:a16="http://schemas.microsoft.com/office/drawing/2014/main" id="{0A4011B6-9676-4B7A-AAFF-1F2968C7CD21}"/>
                </a:ext>
              </a:extLst>
            </p:cNvPr>
            <p:cNvSpPr/>
            <p:nvPr/>
          </p:nvSpPr>
          <p:spPr>
            <a:xfrm>
              <a:off x="6785862" y="908560"/>
              <a:ext cx="1639373" cy="1639373"/>
            </a:xfrm>
            <a:prstGeom prst="ellipse">
              <a:avLst/>
            </a:prstGeom>
            <a:blipFill>
              <a:blip r:embed="rId5"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9" name="Grupo 8">
            <a:extLst>
              <a:ext uri="{FF2B5EF4-FFF2-40B4-BE49-F238E27FC236}">
                <a16:creationId xmlns:a16="http://schemas.microsoft.com/office/drawing/2014/main" id="{5FA52B7C-AD0B-4DED-A95C-587E1AC2AF0C}"/>
              </a:ext>
            </a:extLst>
          </p:cNvPr>
          <p:cNvGrpSpPr/>
          <p:nvPr/>
        </p:nvGrpSpPr>
        <p:grpSpPr>
          <a:xfrm>
            <a:off x="3062646" y="928845"/>
            <a:ext cx="3016590" cy="3223692"/>
            <a:chOff x="3062646" y="928845"/>
            <a:chExt cx="3016590" cy="3223692"/>
          </a:xfrm>
        </p:grpSpPr>
        <p:sp>
          <p:nvSpPr>
            <p:cNvPr id="40" name="Freeform: Shape 39">
              <a:extLst>
                <a:ext uri="{FF2B5EF4-FFF2-40B4-BE49-F238E27FC236}">
                  <a16:creationId xmlns:a16="http://schemas.microsoft.com/office/drawing/2014/main" id="{34C3C2DD-507C-4A55-9FB4-2D024A6CA46E}"/>
                </a:ext>
              </a:extLst>
            </p:cNvPr>
            <p:cNvSpPr/>
            <p:nvPr/>
          </p:nvSpPr>
          <p:spPr>
            <a:xfrm>
              <a:off x="3062646" y="1978771"/>
              <a:ext cx="3016590" cy="300082"/>
            </a:xfrm>
            <a:custGeom>
              <a:avLst/>
              <a:gdLst>
                <a:gd name="connsiteX0" fmla="*/ 609683 w 3658022"/>
                <a:gd name="connsiteY0" fmla="*/ 0 h 4081738"/>
                <a:gd name="connsiteX1" fmla="*/ 3048339 w 3658022"/>
                <a:gd name="connsiteY1" fmla="*/ 0 h 4081738"/>
                <a:gd name="connsiteX2" fmla="*/ 3658022 w 3658022"/>
                <a:gd name="connsiteY2" fmla="*/ 609683 h 4081738"/>
                <a:gd name="connsiteX3" fmla="*/ 3658022 w 3658022"/>
                <a:gd name="connsiteY3" fmla="*/ 3931685 h 4081738"/>
                <a:gd name="connsiteX4" fmla="*/ 3645635 w 3658022"/>
                <a:gd name="connsiteY4" fmla="*/ 4054557 h 4081738"/>
                <a:gd name="connsiteX5" fmla="*/ 3637198 w 3658022"/>
                <a:gd name="connsiteY5" fmla="*/ 4081738 h 4081738"/>
                <a:gd name="connsiteX6" fmla="*/ 20825 w 3658022"/>
                <a:gd name="connsiteY6" fmla="*/ 4081738 h 4081738"/>
                <a:gd name="connsiteX7" fmla="*/ 12387 w 3658022"/>
                <a:gd name="connsiteY7" fmla="*/ 4054557 h 4081738"/>
                <a:gd name="connsiteX8" fmla="*/ 0 w 3658022"/>
                <a:gd name="connsiteY8" fmla="*/ 3931685 h 4081738"/>
                <a:gd name="connsiteX9" fmla="*/ 0 w 3658022"/>
                <a:gd name="connsiteY9" fmla="*/ 609683 h 4081738"/>
                <a:gd name="connsiteX10" fmla="*/ 609683 w 3658022"/>
                <a:gd name="connsiteY10" fmla="*/ 0 h 408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8022" h="4081738">
                  <a:moveTo>
                    <a:pt x="609683" y="0"/>
                  </a:moveTo>
                  <a:lnTo>
                    <a:pt x="3048339" y="0"/>
                  </a:lnTo>
                  <a:cubicBezTo>
                    <a:pt x="3385058" y="0"/>
                    <a:pt x="3658022" y="272964"/>
                    <a:pt x="3658022" y="609683"/>
                  </a:cubicBezTo>
                  <a:lnTo>
                    <a:pt x="3658022" y="3931685"/>
                  </a:lnTo>
                  <a:cubicBezTo>
                    <a:pt x="3658022" y="3973775"/>
                    <a:pt x="3653757" y="4014869"/>
                    <a:pt x="3645635" y="4054557"/>
                  </a:cubicBezTo>
                  <a:lnTo>
                    <a:pt x="3637198" y="4081738"/>
                  </a:lnTo>
                  <a:lnTo>
                    <a:pt x="20825" y="4081738"/>
                  </a:lnTo>
                  <a:lnTo>
                    <a:pt x="12387" y="4054557"/>
                  </a:lnTo>
                  <a:cubicBezTo>
                    <a:pt x="4265" y="4014869"/>
                    <a:pt x="0" y="3973775"/>
                    <a:pt x="0" y="3931685"/>
                  </a:cubicBezTo>
                  <a:lnTo>
                    <a:pt x="0" y="609683"/>
                  </a:lnTo>
                  <a:cubicBezTo>
                    <a:pt x="0" y="272964"/>
                    <a:pt x="272964" y="0"/>
                    <a:pt x="609683" y="0"/>
                  </a:cubicBezTo>
                  <a:close/>
                </a:path>
              </a:pathLst>
            </a:custGeom>
          </p:spPr>
          <p:txBody>
            <a:bodyPr wrap="square">
              <a:spAutoFit/>
            </a:bodyPr>
            <a:lstStyle/>
            <a:p>
              <a:pPr algn="ctr" defTabSz="914355" fontAlgn="base">
                <a:defRPr/>
              </a:pPr>
              <a:endParaRPr lang="en-US" sz="1350" dirty="0">
                <a:solidFill>
                  <a:srgbClr val="FFFFFF"/>
                </a:solidFill>
                <a:latin typeface="Arial" panose="020B0604020202020204"/>
              </a:endParaRPr>
            </a:p>
          </p:txBody>
        </p:sp>
        <p:sp>
          <p:nvSpPr>
            <p:cNvPr id="55" name="Rectangle 54">
              <a:extLst>
                <a:ext uri="{FF2B5EF4-FFF2-40B4-BE49-F238E27FC236}">
                  <a16:creationId xmlns:a16="http://schemas.microsoft.com/office/drawing/2014/main" id="{44E22BBD-5A8D-40F0-8D49-74C8B821C955}"/>
                </a:ext>
              </a:extLst>
            </p:cNvPr>
            <p:cNvSpPr/>
            <p:nvPr/>
          </p:nvSpPr>
          <p:spPr>
            <a:xfrm>
              <a:off x="3200400" y="2781488"/>
              <a:ext cx="2808648" cy="736805"/>
            </a:xfrm>
            <a:prstGeom prst="rect">
              <a:avLst/>
            </a:prstGeom>
          </p:spPr>
          <p:txBody>
            <a:bodyPr wrap="square">
              <a:spAutoFit/>
            </a:bodyPr>
            <a:lstStyle/>
            <a:p>
              <a:pPr algn="ctr" defTabSz="685800">
                <a:lnSpc>
                  <a:spcPct val="120000"/>
                </a:lnSpc>
                <a:spcAft>
                  <a:spcPts val="1200"/>
                </a:spcAft>
                <a:defRPr/>
              </a:pPr>
              <a:r>
                <a:rPr lang="en-US" sz="1200" dirty="0" err="1">
                  <a:solidFill>
                    <a:schemeClr val="bg1"/>
                  </a:solidFill>
                  <a:latin typeface="+mj-lt"/>
                </a:rPr>
                <a:t>Entusiarmar</a:t>
              </a:r>
              <a:r>
                <a:rPr lang="en-US" sz="1200" dirty="0">
                  <a:solidFill>
                    <a:schemeClr val="bg1"/>
                  </a:solidFill>
                  <a:latin typeface="+mj-lt"/>
                </a:rPr>
                <a:t> y </a:t>
              </a:r>
              <a:r>
                <a:rPr lang="en-US" sz="1200" dirty="0" err="1">
                  <a:solidFill>
                    <a:schemeClr val="bg1"/>
                  </a:solidFill>
                  <a:latin typeface="+mj-lt"/>
                </a:rPr>
                <a:t>retener</a:t>
              </a:r>
              <a:r>
                <a:rPr lang="en-US" sz="1200" dirty="0">
                  <a:solidFill>
                    <a:schemeClr val="bg1"/>
                  </a:solidFill>
                  <a:latin typeface="+mj-lt"/>
                </a:rPr>
                <a:t> a los </a:t>
              </a:r>
              <a:r>
                <a:rPr lang="en-US" sz="1200" dirty="0" err="1">
                  <a:solidFill>
                    <a:schemeClr val="bg1"/>
                  </a:solidFill>
                  <a:latin typeface="+mj-lt"/>
                </a:rPr>
                <a:t>alumnos</a:t>
              </a:r>
              <a:r>
                <a:rPr lang="en-US" sz="1200" dirty="0">
                  <a:solidFill>
                    <a:schemeClr val="bg1"/>
                  </a:solidFill>
                  <a:latin typeface="+mj-lt"/>
                </a:rPr>
                <a:t> </a:t>
              </a:r>
              <a:r>
                <a:rPr lang="en-US" sz="1200" b="1" dirty="0" err="1">
                  <a:solidFill>
                    <a:srgbClr val="FEDB71"/>
                  </a:solidFill>
                  <a:latin typeface="+mj-lt"/>
                </a:rPr>
                <a:t>resolviendo</a:t>
              </a:r>
              <a:r>
                <a:rPr lang="en-US" sz="1200" b="1" dirty="0">
                  <a:solidFill>
                    <a:srgbClr val="FEDB71"/>
                  </a:solidFill>
                  <a:latin typeface="+mj-lt"/>
                </a:rPr>
                <a:t> </a:t>
              </a:r>
              <a:r>
                <a:rPr lang="en-US" sz="1200" b="1" dirty="0" err="1">
                  <a:solidFill>
                    <a:srgbClr val="FEDB71"/>
                  </a:solidFill>
                  <a:latin typeface="+mj-lt"/>
                </a:rPr>
                <a:t>problemas</a:t>
              </a:r>
              <a:r>
                <a:rPr lang="en-US" sz="1200" b="1" dirty="0">
                  <a:solidFill>
                    <a:srgbClr val="FEDB71"/>
                  </a:solidFill>
                  <a:latin typeface="+mj-lt"/>
                </a:rPr>
                <a:t> de </a:t>
              </a:r>
              <a:r>
                <a:rPr lang="en-US" sz="1200" b="1" dirty="0" err="1">
                  <a:solidFill>
                    <a:srgbClr val="FEDB71"/>
                  </a:solidFill>
                  <a:latin typeface="+mj-lt"/>
                </a:rPr>
                <a:t>diseño</a:t>
              </a:r>
              <a:r>
                <a:rPr lang="en-US" sz="1200" b="1" dirty="0">
                  <a:solidFill>
                    <a:srgbClr val="FEDB71"/>
                  </a:solidFill>
                  <a:latin typeface="+mj-lt"/>
                </a:rPr>
                <a:t> de la </a:t>
              </a:r>
              <a:r>
                <a:rPr lang="en-US" sz="1200" b="1" dirty="0" err="1">
                  <a:solidFill>
                    <a:srgbClr val="FEDB71"/>
                  </a:solidFill>
                  <a:latin typeface="+mj-lt"/>
                </a:rPr>
                <a:t>ingeniería</a:t>
              </a:r>
              <a:r>
                <a:rPr lang="en-US" sz="1200" b="1" dirty="0">
                  <a:solidFill>
                    <a:srgbClr val="FEDB71"/>
                  </a:solidFill>
                  <a:latin typeface="+mj-lt"/>
                </a:rPr>
                <a:t> real</a:t>
              </a:r>
              <a:r>
                <a:rPr lang="en-US" sz="1200" dirty="0">
                  <a:solidFill>
                    <a:schemeClr val="bg1"/>
                  </a:solidFill>
                  <a:latin typeface="+mj-lt"/>
                </a:rPr>
                <a:t>. ​</a:t>
              </a:r>
              <a:endParaRPr sz="1200" b="1" dirty="0">
                <a:solidFill>
                  <a:schemeClr val="bg1"/>
                </a:solidFill>
                <a:latin typeface="+mj-lt"/>
                <a:cs typeface="Times New Roman" panose="02020603050405020304" pitchFamily="18" charset="0"/>
              </a:endParaRPr>
            </a:p>
          </p:txBody>
        </p:sp>
        <p:cxnSp>
          <p:nvCxnSpPr>
            <p:cNvPr id="60" name="Straight Connector 59">
              <a:extLst>
                <a:ext uri="{FF2B5EF4-FFF2-40B4-BE49-F238E27FC236}">
                  <a16:creationId xmlns:a16="http://schemas.microsoft.com/office/drawing/2014/main" id="{B383BFE4-A41D-4D4E-AA66-214FEB64E4CF}"/>
                </a:ext>
              </a:extLst>
            </p:cNvPr>
            <p:cNvCxnSpPr/>
            <p:nvPr/>
          </p:nvCxnSpPr>
          <p:spPr>
            <a:xfrm>
              <a:off x="3297321" y="3736658"/>
              <a:ext cx="2571750"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B92821A-C96C-4BB4-9901-6D6FCB67A4EF}"/>
                </a:ext>
              </a:extLst>
            </p:cNvPr>
            <p:cNvSpPr/>
            <p:nvPr/>
          </p:nvSpPr>
          <p:spPr>
            <a:xfrm>
              <a:off x="3291859" y="3783205"/>
              <a:ext cx="2597210" cy="369332"/>
            </a:xfrm>
            <a:prstGeom prst="rect">
              <a:avLst/>
            </a:prstGeom>
          </p:spPr>
          <p:txBody>
            <a:bodyPr wrap="square">
              <a:spAutoFit/>
            </a:bodyPr>
            <a:lstStyle/>
            <a:p>
              <a:pPr algn="ctr" fontAlgn="base"/>
              <a:r>
                <a:rPr lang="en-US" sz="900" dirty="0">
                  <a:solidFill>
                    <a:schemeClr val="bg1"/>
                  </a:solidFill>
                  <a:latin typeface="+mj-lt"/>
                </a:rPr>
                <a:t>Educating the Engineer of 2020 ​</a:t>
              </a:r>
            </a:p>
            <a:p>
              <a:pPr algn="ctr" fontAlgn="base"/>
              <a:r>
                <a:rPr lang="en-US" sz="900" dirty="0">
                  <a:solidFill>
                    <a:schemeClr val="bg1"/>
                  </a:solidFill>
                  <a:latin typeface="+mj-lt"/>
                </a:rPr>
                <a:t>National Academy of Engineering</a:t>
              </a:r>
            </a:p>
          </p:txBody>
        </p:sp>
        <p:sp>
          <p:nvSpPr>
            <p:cNvPr id="21" name="Oval 20">
              <a:extLst>
                <a:ext uri="{FF2B5EF4-FFF2-40B4-BE49-F238E27FC236}">
                  <a16:creationId xmlns:a16="http://schemas.microsoft.com/office/drawing/2014/main" id="{972C7F7E-7772-417E-B053-D7D12EB06A64}"/>
                </a:ext>
              </a:extLst>
            </p:cNvPr>
            <p:cNvSpPr/>
            <p:nvPr/>
          </p:nvSpPr>
          <p:spPr>
            <a:xfrm>
              <a:off x="3757730" y="928845"/>
              <a:ext cx="1626423" cy="1626423"/>
            </a:xfrm>
            <a:prstGeom prst="ellipse">
              <a:avLst/>
            </a:prstGeom>
            <a:blipFill rotWithShape="1">
              <a:blip r:embed="rId6"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custDataLst>
      <p:tags r:id="rId1"/>
    </p:custDataLst>
    <p:extLst>
      <p:ext uri="{BB962C8B-B14F-4D97-AF65-F5344CB8AC3E}">
        <p14:creationId xmlns:p14="http://schemas.microsoft.com/office/powerpoint/2010/main" val="3838443460"/>
      </p:ext>
    </p:extLst>
  </p:cSld>
  <p:clrMapOvr>
    <a:masterClrMapping/>
  </p:clrMapOvr>
  <p:transition advTm="1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20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A0EFE15A-B9C1-42A2-B283-FFE85B485107}"/>
              </a:ext>
            </a:extLst>
          </p:cNvPr>
          <p:cNvSpPr txBox="1">
            <a:spLocks/>
          </p:cNvSpPr>
          <p:nvPr/>
        </p:nvSpPr>
        <p:spPr>
          <a:xfrm>
            <a:off x="454025" y="248195"/>
            <a:ext cx="8229600" cy="457200"/>
          </a:xfrm>
          <a:prstGeom prst="rect">
            <a:avLst/>
          </a:prstGeom>
        </p:spPr>
        <p:txBody>
          <a:bodyPr/>
          <a:lstStyle>
            <a:lvl1pPr algn="l" defTabSz="914400" rtl="0" eaLnBrk="1" latinLnBrk="0" hangingPunct="1">
              <a:lnSpc>
                <a:spcPct val="90000"/>
              </a:lnSpc>
              <a:spcBef>
                <a:spcPct val="0"/>
              </a:spcBef>
              <a:buNone/>
              <a:defRPr sz="2400" b="0" i="0" kern="1000" spc="0" baseline="0">
                <a:solidFill>
                  <a:schemeClr val="bg2">
                    <a:lumMod val="25000"/>
                  </a:schemeClr>
                </a:solidFill>
                <a:latin typeface="+mn-lt"/>
                <a:ea typeface="Arial" charset="0"/>
                <a:cs typeface="Arial" charset="0"/>
              </a:defRPr>
            </a:lvl1pPr>
          </a:lstStyle>
          <a:p>
            <a:pPr algn="ctr"/>
            <a:r>
              <a:rPr lang="en-US" dirty="0" err="1">
                <a:solidFill>
                  <a:schemeClr val="bg1">
                    <a:lumMod val="75000"/>
                  </a:schemeClr>
                </a:solidFill>
              </a:rPr>
              <a:t>Nuestros</a:t>
            </a:r>
            <a:r>
              <a:rPr lang="en-US" dirty="0">
                <a:solidFill>
                  <a:schemeClr val="bg1">
                    <a:lumMod val="75000"/>
                  </a:schemeClr>
                </a:solidFill>
              </a:rPr>
              <a:t> </a:t>
            </a:r>
            <a:r>
              <a:rPr lang="en-US" dirty="0" err="1">
                <a:solidFill>
                  <a:schemeClr val="bg1">
                    <a:lumMod val="75000"/>
                  </a:schemeClr>
                </a:solidFill>
              </a:rPr>
              <a:t>clientes</a:t>
            </a:r>
            <a:r>
              <a:rPr lang="en-US" dirty="0">
                <a:solidFill>
                  <a:schemeClr val="bg1">
                    <a:lumMod val="75000"/>
                  </a:schemeClr>
                </a:solidFill>
              </a:rPr>
              <a:t> son </a:t>
            </a:r>
            <a:r>
              <a:rPr lang="en-US" dirty="0" err="1">
                <a:solidFill>
                  <a:schemeClr val="bg1">
                    <a:lumMod val="75000"/>
                  </a:schemeClr>
                </a:solidFill>
              </a:rPr>
              <a:t>exitosos</a:t>
            </a:r>
            <a:endParaRPr lang="en-US" dirty="0">
              <a:solidFill>
                <a:schemeClr val="bg1">
                  <a:lumMod val="75000"/>
                </a:schemeClr>
              </a:solidFill>
            </a:endParaRPr>
          </a:p>
        </p:txBody>
      </p:sp>
      <p:grpSp>
        <p:nvGrpSpPr>
          <p:cNvPr id="34" name="Grupo 33">
            <a:extLst>
              <a:ext uri="{FF2B5EF4-FFF2-40B4-BE49-F238E27FC236}">
                <a16:creationId xmlns:a16="http://schemas.microsoft.com/office/drawing/2014/main" id="{D1474145-AC81-4C1C-968F-5ACC2313D57F}"/>
              </a:ext>
            </a:extLst>
          </p:cNvPr>
          <p:cNvGrpSpPr/>
          <p:nvPr/>
        </p:nvGrpSpPr>
        <p:grpSpPr>
          <a:xfrm>
            <a:off x="896113" y="718461"/>
            <a:ext cx="7751063" cy="3742135"/>
            <a:chOff x="896113" y="718461"/>
            <a:chExt cx="7751063" cy="3742135"/>
          </a:xfrm>
        </p:grpSpPr>
        <p:pic>
          <p:nvPicPr>
            <p:cNvPr id="3" name="Picture 2" descr="NASA_logo_white.eps"/>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66311" y="1799547"/>
              <a:ext cx="111561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Xilinx logo_white.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37548" y="883959"/>
              <a:ext cx="1369219"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nalogDevices_logo_white.eps"/>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51361" y="1841221"/>
              <a:ext cx="1050131" cy="30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EGO-Education-logo-new_white.eps"/>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738562" y="1817408"/>
              <a:ext cx="1404938"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exas-instruments-logo_white.eps"/>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012281" y="2326996"/>
              <a:ext cx="1629966" cy="3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paceX.eps"/>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894451" y="3398557"/>
              <a:ext cx="27527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esla_w.eps"/>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316832" y="953015"/>
              <a:ext cx="2159794"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pecialized_w.eps"/>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896113" y="3346170"/>
              <a:ext cx="1716881"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uke_Energy_w.eps"/>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457326" y="2391289"/>
              <a:ext cx="110371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3371851" y="4096265"/>
              <a:ext cx="1775222"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hales logo White.eps"/>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033714" y="3056848"/>
              <a:ext cx="117991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ltera_white.eps"/>
            <p:cNvPicPr>
              <a:picLocks noChangeAspect="1"/>
            </p:cNvPicPr>
            <p:nvPr/>
          </p:nvPicPr>
          <p:blipFill>
            <a:blip r:embed="rId14" cstate="print">
              <a:extLst>
                <a:ext uri="{28A0092B-C50C-407E-A947-70E740481C1C}">
                  <a14:useLocalDpi xmlns:a14="http://schemas.microsoft.com/office/drawing/2010/main"/>
                </a:ext>
              </a:extLst>
            </a:blip>
            <a:srcRect r="4515"/>
            <a:stretch>
              <a:fillRect/>
            </a:stretch>
          </p:blipFill>
          <p:spPr bwMode="auto">
            <a:xfrm>
              <a:off x="6884195" y="4123648"/>
              <a:ext cx="973931"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rm_4c_logo_white.eps"/>
            <p:cNvPicPr>
              <a:picLocks noChangeAspect="1"/>
            </p:cNvPicPr>
            <p:nvPr/>
          </p:nvPicPr>
          <p:blipFill>
            <a:blip r:embed="rId15" cstate="print">
              <a:extLst>
                <a:ext uri="{28A0092B-C50C-407E-A947-70E740481C1C}">
                  <a14:useLocalDpi xmlns:a14="http://schemas.microsoft.com/office/drawing/2010/main"/>
                </a:ext>
              </a:extLst>
            </a:blip>
            <a:srcRect r="4475"/>
            <a:stretch>
              <a:fillRect/>
            </a:stretch>
          </p:blipFill>
          <p:spPr bwMode="auto">
            <a:xfrm>
              <a:off x="6980636" y="937535"/>
              <a:ext cx="721519" cy="22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Honeywell Logo_white.eps"/>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5101828" y="2535355"/>
              <a:ext cx="1146572" cy="21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IBM_logo_white.eps"/>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733675" y="1861460"/>
              <a:ext cx="657225" cy="26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Intel_small_logo_white.eps"/>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3867150" y="718461"/>
              <a:ext cx="867966" cy="65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Lockheed Martin logo_white.eps"/>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357312" y="2937786"/>
              <a:ext cx="1328738" cy="30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Microsoft_white.eps"/>
            <p:cNvPicPr>
              <a:picLocks noChangeAspect="1"/>
            </p:cNvPicPr>
            <p:nvPr/>
          </p:nvPicPr>
          <p:blipFill>
            <a:blip r:embed="rId20">
              <a:extLst>
                <a:ext uri="{28A0092B-C50C-407E-A947-70E740481C1C}">
                  <a14:useLocalDpi xmlns:a14="http://schemas.microsoft.com/office/drawing/2010/main"/>
                </a:ext>
              </a:extLst>
            </a:blip>
            <a:srcRect r="4536"/>
            <a:stretch>
              <a:fillRect/>
            </a:stretch>
          </p:blipFill>
          <p:spPr bwMode="auto">
            <a:xfrm>
              <a:off x="2711053" y="1403070"/>
              <a:ext cx="108942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Prolucid Technologies logo_white.eps"/>
            <p:cNvPicPr>
              <a:picLocks noChangeAspect="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428186" y="3021130"/>
              <a:ext cx="1235869"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siemens-logo_white.eps"/>
            <p:cNvPicPr>
              <a:picLocks noChangeAspect="1"/>
            </p:cNvPicPr>
            <p:nvPr/>
          </p:nvPicPr>
          <p:blipFill>
            <a:blip r:embed="rId22">
              <a:extLst>
                <a:ext uri="{28A0092B-C50C-407E-A947-70E740481C1C}">
                  <a14:useLocalDpi xmlns:a14="http://schemas.microsoft.com/office/drawing/2010/main"/>
                </a:ext>
              </a:extLst>
            </a:blip>
            <a:srcRect/>
            <a:stretch>
              <a:fillRect/>
            </a:stretch>
          </p:blipFill>
          <p:spPr bwMode="auto">
            <a:xfrm>
              <a:off x="4767263" y="3016368"/>
              <a:ext cx="1134666" cy="1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Tektronix 4c logo_white.eps"/>
            <p:cNvPicPr>
              <a:picLocks noChangeAspect="1"/>
            </p:cNvPicPr>
            <p:nvPr/>
          </p:nvPicPr>
          <p:blipFill>
            <a:blip r:embed="rId23" cstate="print">
              <a:extLst>
                <a:ext uri="{28A0092B-C50C-407E-A947-70E740481C1C}">
                  <a14:useLocalDpi xmlns:a14="http://schemas.microsoft.com/office/drawing/2010/main"/>
                </a:ext>
              </a:extLst>
            </a:blip>
            <a:srcRect r="7867"/>
            <a:stretch>
              <a:fillRect/>
            </a:stretch>
          </p:blipFill>
          <p:spPr bwMode="auto">
            <a:xfrm>
              <a:off x="6659166" y="2462726"/>
              <a:ext cx="1113234" cy="45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Boeing_white.eps"/>
            <p:cNvPicPr>
              <a:picLocks noChangeAspect="1"/>
            </p:cNvPicPr>
            <p:nvPr/>
          </p:nvPicPr>
          <p:blipFill>
            <a:blip r:embed="rId24">
              <a:extLst>
                <a:ext uri="{28A0092B-C50C-407E-A947-70E740481C1C}">
                  <a14:useLocalDpi xmlns:a14="http://schemas.microsoft.com/office/drawing/2010/main"/>
                </a:ext>
              </a:extLst>
            </a:blip>
            <a:srcRect/>
            <a:stretch>
              <a:fillRect/>
            </a:stretch>
          </p:blipFill>
          <p:spPr bwMode="auto">
            <a:xfrm>
              <a:off x="6300787" y="1385210"/>
              <a:ext cx="12906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p:cNvPicPr>
              <a:picLocks noChangeAspect="1"/>
            </p:cNvPicPr>
            <p:nvPr/>
          </p:nvPicPr>
          <p:blipFill>
            <a:blip r:embed="rId25" cstate="print">
              <a:extLst>
                <a:ext uri="{28A0092B-C50C-407E-A947-70E740481C1C}">
                  <a14:useLocalDpi xmlns:a14="http://schemas.microsoft.com/office/drawing/2010/main"/>
                </a:ext>
              </a:extLst>
            </a:blip>
            <a:srcRect/>
            <a:stretch>
              <a:fillRect/>
            </a:stretch>
          </p:blipFill>
          <p:spPr bwMode="auto">
            <a:xfrm>
              <a:off x="5619750" y="4189132"/>
              <a:ext cx="101084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bwMode="auto">
            <a:xfrm>
              <a:off x="2626519" y="3960533"/>
              <a:ext cx="395288" cy="4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p:cNvPicPr>
              <a:picLocks noChangeAspect="1"/>
            </p:cNvPicPr>
            <p:nvPr/>
          </p:nvPicPr>
          <p:blipFill>
            <a:blip r:embed="rId27">
              <a:extLst>
                <a:ext uri="{28A0092B-C50C-407E-A947-70E740481C1C}">
                  <a14:useLocalDpi xmlns:a14="http://schemas.microsoft.com/office/drawing/2010/main"/>
                </a:ext>
              </a:extLst>
            </a:blip>
            <a:srcRect/>
            <a:stretch>
              <a:fillRect/>
            </a:stretch>
          </p:blipFill>
          <p:spPr bwMode="auto">
            <a:xfrm>
              <a:off x="2939225" y="3622395"/>
              <a:ext cx="1457325" cy="11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p:cNvPicPr>
              <a:picLocks noChangeAspect="1"/>
            </p:cNvPicPr>
            <p:nvPr/>
          </p:nvPicPr>
          <p:blipFill>
            <a:blip r:embed="rId28" cstate="print">
              <a:extLst>
                <a:ext uri="{28A0092B-C50C-407E-A947-70E740481C1C}">
                  <a14:useLocalDpi xmlns:a14="http://schemas.microsoft.com/office/drawing/2010/main"/>
                </a:ext>
              </a:extLst>
            </a:blip>
            <a:srcRect/>
            <a:stretch>
              <a:fillRect/>
            </a:stretch>
          </p:blipFill>
          <p:spPr bwMode="auto">
            <a:xfrm>
              <a:off x="1331120" y="1384021"/>
              <a:ext cx="935831"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8"/>
            <p:cNvPicPr>
              <a:picLocks noChangeAspect="1"/>
            </p:cNvPicPr>
            <p:nvPr/>
          </p:nvPicPr>
          <p:blipFill>
            <a:blip r:embed="rId29">
              <a:extLst>
                <a:ext uri="{28A0092B-C50C-407E-A947-70E740481C1C}">
                  <a14:useLocalDpi xmlns:a14="http://schemas.microsoft.com/office/drawing/2010/main"/>
                </a:ext>
              </a:extLst>
            </a:blip>
            <a:srcRect/>
            <a:stretch>
              <a:fillRect/>
            </a:stretch>
          </p:blipFill>
          <p:spPr bwMode="auto">
            <a:xfrm>
              <a:off x="4257676" y="1389972"/>
              <a:ext cx="1478756"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p:cNvPicPr>
              <a:picLocks noChangeAspect="1"/>
            </p:cNvPicPr>
            <p:nvPr/>
          </p:nvPicPr>
          <p:blipFill>
            <a:blip r:embed="rId30" cstate="print">
              <a:extLst>
                <a:ext uri="{28A0092B-C50C-407E-A947-70E740481C1C}">
                  <a14:useLocalDpi xmlns:a14="http://schemas.microsoft.com/office/drawing/2010/main"/>
                </a:ext>
              </a:extLst>
            </a:blip>
            <a:srcRect r="4227"/>
            <a:stretch>
              <a:fillRect/>
            </a:stretch>
          </p:blipFill>
          <p:spPr bwMode="auto">
            <a:xfrm>
              <a:off x="1306116" y="4178417"/>
              <a:ext cx="965597" cy="17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6"/>
            <p:cNvPicPr>
              <a:picLocks noChangeAspect="1"/>
            </p:cNvPicPr>
            <p:nvPr/>
          </p:nvPicPr>
          <p:blipFill>
            <a:blip r:embed="rId31" cstate="print">
              <a:extLst>
                <a:ext uri="{28A0092B-C50C-407E-A947-70E740481C1C}">
                  <a14:useLocalDpi xmlns:a14="http://schemas.microsoft.com/office/drawing/2010/main"/>
                </a:ext>
              </a:extLst>
            </a:blip>
            <a:srcRect/>
            <a:stretch>
              <a:fillRect/>
            </a:stretch>
          </p:blipFill>
          <p:spPr bwMode="auto">
            <a:xfrm>
              <a:off x="5501880" y="1884082"/>
              <a:ext cx="820340" cy="26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n 32">
              <a:extLst>
                <a:ext uri="{FF2B5EF4-FFF2-40B4-BE49-F238E27FC236}">
                  <a16:creationId xmlns:a16="http://schemas.microsoft.com/office/drawing/2014/main" id="{911B04AE-D93E-4AAE-B6AE-F574B792F36D}"/>
                </a:ext>
              </a:extLst>
            </p:cNvPr>
            <p:cNvPicPr>
              <a:picLocks noChangeAspect="1"/>
            </p:cNvPicPr>
            <p:nvPr/>
          </p:nvPicPr>
          <p:blipFill>
            <a:blip r:embed="rId32"/>
            <a:stretch>
              <a:fillRect/>
            </a:stretch>
          </p:blipFill>
          <p:spPr>
            <a:xfrm>
              <a:off x="4699444" y="3501199"/>
              <a:ext cx="866775" cy="238125"/>
            </a:xfrm>
            <a:prstGeom prst="rect">
              <a:avLst/>
            </a:prstGeom>
          </p:spPr>
        </p:pic>
      </p:grpSp>
    </p:spTree>
    <p:extLst>
      <p:ext uri="{BB962C8B-B14F-4D97-AF65-F5344CB8AC3E}">
        <p14:creationId xmlns:p14="http://schemas.microsoft.com/office/powerpoint/2010/main" val="619548178"/>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p:cNvSpPr/>
          <p:nvPr/>
        </p:nvSpPr>
        <p:spPr>
          <a:xfrm>
            <a:off x="0" y="965480"/>
            <a:ext cx="9144000" cy="3643925"/>
          </a:xfrm>
          <a:prstGeom prst="rect">
            <a:avLst/>
          </a:prstGeom>
          <a:solidFill>
            <a:schemeClr val="bg1">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err="1">
              <a:solidFill>
                <a:schemeClr val="bg2">
                  <a:lumMod val="25000"/>
                </a:schemeClr>
              </a:solidFill>
            </a:endParaRPr>
          </a:p>
        </p:txBody>
      </p:sp>
      <p:grpSp>
        <p:nvGrpSpPr>
          <p:cNvPr id="2" name="Group 1"/>
          <p:cNvGrpSpPr/>
          <p:nvPr/>
        </p:nvGrpSpPr>
        <p:grpSpPr>
          <a:xfrm>
            <a:off x="3468878" y="2310456"/>
            <a:ext cx="2136735" cy="1771960"/>
            <a:chOff x="3021576" y="-437115"/>
            <a:chExt cx="2136735" cy="1771960"/>
          </a:xfrm>
        </p:grpSpPr>
        <p:sp>
          <p:nvSpPr>
            <p:cNvPr id="3" name="TextBox 2"/>
            <p:cNvSpPr txBox="1"/>
            <p:nvPr/>
          </p:nvSpPr>
          <p:spPr>
            <a:xfrm>
              <a:off x="3401636" y="-437115"/>
              <a:ext cx="1756675" cy="1771960"/>
            </a:xfrm>
            <a:prstGeom prst="rect">
              <a:avLst/>
            </a:prstGeom>
            <a:noFill/>
          </p:spPr>
          <p:txBody>
            <a:bodyPr wrap="square" rtlCol="0">
              <a:spAutoFit/>
            </a:bodyPr>
            <a:lstStyle/>
            <a:p>
              <a:pPr defTabSz="685783">
                <a:lnSpc>
                  <a:spcPct val="150000"/>
                </a:lnSpc>
                <a:defRPr/>
              </a:pPr>
              <a:r>
                <a:rPr lang="en-US" sz="1200" spc="100" dirty="0">
                  <a:solidFill>
                    <a:schemeClr val="tx2"/>
                  </a:solidFill>
                  <a:ea typeface="Arial" charset="0"/>
                  <a:cs typeface="Arial" charset="0"/>
                </a:rPr>
                <a:t>CONCEPTOS CENTRALES</a:t>
              </a:r>
            </a:p>
            <a:p>
              <a:pPr defTabSz="685783">
                <a:lnSpc>
                  <a:spcPct val="150000"/>
                </a:lnSpc>
                <a:defRPr/>
              </a:pPr>
              <a:r>
                <a:rPr lang="en-US" sz="1000" kern="0" spc="50" dirty="0" err="1">
                  <a:solidFill>
                    <a:schemeClr val="bg1"/>
                  </a:solidFill>
                  <a:ea typeface="Arial" charset="0"/>
                  <a:cs typeface="Arial" charset="0"/>
                </a:rPr>
                <a:t>Circuitos</a:t>
              </a:r>
              <a:endParaRPr lang="en-US" sz="1000" kern="0" spc="50" dirty="0">
                <a:solidFill>
                  <a:schemeClr val="bg1"/>
                </a:solidFill>
                <a:ea typeface="Arial" charset="0"/>
                <a:cs typeface="Arial" charset="0"/>
              </a:endParaRPr>
            </a:p>
            <a:p>
              <a:pPr defTabSz="685783">
                <a:lnSpc>
                  <a:spcPct val="150000"/>
                </a:lnSpc>
                <a:defRPr/>
              </a:pPr>
              <a:r>
                <a:rPr lang="en-US" sz="1000" kern="0" spc="50" dirty="0">
                  <a:solidFill>
                    <a:schemeClr val="bg1"/>
                  </a:solidFill>
                  <a:ea typeface="Arial" charset="0"/>
                  <a:cs typeface="Arial" charset="0"/>
                </a:rPr>
                <a:t>Intro al Control</a:t>
              </a:r>
            </a:p>
            <a:p>
              <a:pPr defTabSz="685783">
                <a:lnSpc>
                  <a:spcPct val="150000"/>
                </a:lnSpc>
                <a:defRPr/>
              </a:pPr>
              <a:r>
                <a:rPr lang="en-US" sz="1000" kern="0" spc="50" dirty="0" err="1">
                  <a:solidFill>
                    <a:schemeClr val="bg1"/>
                  </a:solidFill>
                  <a:ea typeface="Arial" charset="0"/>
                  <a:cs typeface="Arial" charset="0"/>
                </a:rPr>
                <a:t>Proceso</a:t>
              </a:r>
              <a:r>
                <a:rPr lang="en-US" sz="1000" kern="0" spc="50" dirty="0">
                  <a:solidFill>
                    <a:schemeClr val="bg1"/>
                  </a:solidFill>
                  <a:ea typeface="Arial" charset="0"/>
                  <a:cs typeface="Arial" charset="0"/>
                </a:rPr>
                <a:t> de </a:t>
              </a:r>
              <a:r>
                <a:rPr lang="en-US" sz="1000" kern="0" spc="50" dirty="0" err="1">
                  <a:solidFill>
                    <a:schemeClr val="bg1"/>
                  </a:solidFill>
                  <a:ea typeface="Arial" charset="0"/>
                  <a:cs typeface="Arial" charset="0"/>
                </a:rPr>
                <a:t>Señales</a:t>
              </a:r>
              <a:endParaRPr lang="en-US" sz="1000" kern="0" spc="50" dirty="0">
                <a:solidFill>
                  <a:schemeClr val="bg1"/>
                </a:solidFill>
                <a:ea typeface="Arial" charset="0"/>
                <a:cs typeface="Arial" charset="0"/>
              </a:endParaRPr>
            </a:p>
            <a:p>
              <a:pPr defTabSz="685783">
                <a:lnSpc>
                  <a:spcPct val="150000"/>
                </a:lnSpc>
                <a:defRPr/>
              </a:pPr>
              <a:r>
                <a:rPr lang="en-US" sz="1000" kern="0" spc="50" dirty="0">
                  <a:solidFill>
                    <a:schemeClr val="bg1"/>
                  </a:solidFill>
                  <a:ea typeface="Arial" charset="0"/>
                  <a:cs typeface="Arial" charset="0"/>
                </a:rPr>
                <a:t>Intro a la </a:t>
              </a:r>
              <a:r>
                <a:rPr lang="en-US" sz="1000" kern="0" spc="50" dirty="0" err="1">
                  <a:solidFill>
                    <a:schemeClr val="bg1"/>
                  </a:solidFill>
                  <a:ea typeface="Arial" charset="0"/>
                  <a:cs typeface="Arial" charset="0"/>
                </a:rPr>
                <a:t>Ingeniería</a:t>
              </a:r>
              <a:endParaRPr lang="en-US" sz="1000" kern="0" spc="50" dirty="0">
                <a:solidFill>
                  <a:schemeClr val="bg1"/>
                </a:solidFill>
                <a:ea typeface="Arial" charset="0"/>
                <a:cs typeface="Arial" charset="0"/>
              </a:endParaRPr>
            </a:p>
            <a:p>
              <a:pPr defTabSz="685783">
                <a:lnSpc>
                  <a:spcPct val="150000"/>
                </a:lnSpc>
                <a:defRPr/>
              </a:pPr>
              <a:r>
                <a:rPr lang="en-US" sz="1000" kern="0" spc="50" dirty="0" err="1">
                  <a:solidFill>
                    <a:schemeClr val="bg1"/>
                  </a:solidFill>
                  <a:ea typeface="Arial" charset="0"/>
                  <a:cs typeface="Arial" charset="0"/>
                </a:rPr>
                <a:t>Sensores</a:t>
              </a:r>
              <a:r>
                <a:rPr lang="en-US" sz="1000" kern="0" spc="50" dirty="0">
                  <a:solidFill>
                    <a:schemeClr val="bg1"/>
                  </a:solidFill>
                  <a:ea typeface="Arial" charset="0"/>
                  <a:cs typeface="Arial" charset="0"/>
                </a:rPr>
                <a:t> y </a:t>
              </a:r>
              <a:r>
                <a:rPr lang="en-US" sz="1000" kern="0" spc="50" dirty="0" err="1">
                  <a:solidFill>
                    <a:schemeClr val="bg1"/>
                  </a:solidFill>
                  <a:ea typeface="Arial" charset="0"/>
                  <a:cs typeface="Arial" charset="0"/>
                </a:rPr>
                <a:t>Actuadores</a:t>
              </a:r>
              <a:endParaRPr lang="en-US" sz="1000" kern="0" spc="50" dirty="0">
                <a:solidFill>
                  <a:schemeClr val="bg1"/>
                </a:solidFill>
                <a:ea typeface="Arial" charset="0"/>
                <a:cs typeface="Arial" charset="0"/>
              </a:endParaRPr>
            </a:p>
          </p:txBody>
        </p:sp>
        <p:cxnSp>
          <p:nvCxnSpPr>
            <p:cNvPr id="4" name="Straight Connector 3"/>
            <p:cNvCxnSpPr/>
            <p:nvPr/>
          </p:nvCxnSpPr>
          <p:spPr>
            <a:xfrm>
              <a:off x="3021576" y="-129109"/>
              <a:ext cx="2013675" cy="3223"/>
            </a:xfrm>
            <a:prstGeom prst="line">
              <a:avLst/>
            </a:prstGeom>
            <a:ln w="25400">
              <a:solidFill>
                <a:schemeClr val="accent5">
                  <a:alpha val="7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5257801" y="1060934"/>
            <a:ext cx="3410774" cy="2649123"/>
            <a:chOff x="5141268" y="793258"/>
            <a:chExt cx="3410774" cy="2649124"/>
          </a:xfrm>
        </p:grpSpPr>
        <p:sp>
          <p:nvSpPr>
            <p:cNvPr id="6" name="TextBox 5"/>
            <p:cNvSpPr txBox="1"/>
            <p:nvPr/>
          </p:nvSpPr>
          <p:spPr>
            <a:xfrm>
              <a:off x="6312378" y="793258"/>
              <a:ext cx="2239664" cy="2649124"/>
            </a:xfrm>
            <a:prstGeom prst="rect">
              <a:avLst/>
            </a:prstGeom>
            <a:noFill/>
          </p:spPr>
          <p:txBody>
            <a:bodyPr wrap="square" rtlCol="0">
              <a:spAutoFit/>
            </a:bodyPr>
            <a:lstStyle/>
            <a:p>
              <a:pPr defTabSz="685783"/>
              <a:r>
                <a:rPr lang="en-US" sz="1200" spc="100" dirty="0">
                  <a:solidFill>
                    <a:schemeClr val="tx1">
                      <a:lumMod val="60000"/>
                      <a:lumOff val="40000"/>
                      <a:alpha val="80000"/>
                    </a:schemeClr>
                  </a:solidFill>
                  <a:ea typeface="Univers Com 55 Roman" charset="0"/>
                  <a:cs typeface="Univers Com 55 Roman" charset="0"/>
                </a:rPr>
                <a:t>INVESTIGACION Y DESARROLLO DE SISTEMAS INGENIERILES</a:t>
              </a:r>
            </a:p>
            <a:p>
              <a:pPr defTabSz="685783">
                <a:lnSpc>
                  <a:spcPct val="150000"/>
                </a:lnSpc>
                <a:defRPr/>
              </a:pPr>
              <a:r>
                <a:rPr lang="en-US" sz="1000" kern="0" spc="100" dirty="0">
                  <a:solidFill>
                    <a:schemeClr val="bg1"/>
                  </a:solidFill>
                  <a:ea typeface="Arial" charset="0"/>
                  <a:cs typeface="Arial" charset="0"/>
                </a:rPr>
                <a:t>5G</a:t>
              </a:r>
            </a:p>
            <a:p>
              <a:pPr defTabSz="685783">
                <a:lnSpc>
                  <a:spcPct val="150000"/>
                </a:lnSpc>
                <a:defRPr/>
              </a:pPr>
              <a:r>
                <a:rPr lang="en-US" sz="1000" kern="0" dirty="0">
                  <a:solidFill>
                    <a:schemeClr val="bg1"/>
                  </a:solidFill>
                  <a:ea typeface="Arial" charset="0"/>
                  <a:cs typeface="Arial" charset="0"/>
                </a:rPr>
                <a:t>Internet de las </a:t>
              </a:r>
              <a:r>
                <a:rPr lang="en-US" sz="1000" kern="0" dirty="0" err="1">
                  <a:solidFill>
                    <a:schemeClr val="bg1"/>
                  </a:solidFill>
                  <a:ea typeface="Arial" charset="0"/>
                  <a:cs typeface="Arial" charset="0"/>
                </a:rPr>
                <a:t>Cosas</a:t>
              </a:r>
              <a:endParaRPr lang="en-US" sz="1000" kern="0" dirty="0">
                <a:solidFill>
                  <a:schemeClr val="bg1"/>
                </a:solidFill>
                <a:ea typeface="Arial" charset="0"/>
                <a:cs typeface="Arial" charset="0"/>
              </a:endParaRPr>
            </a:p>
            <a:p>
              <a:pPr defTabSz="685783">
                <a:lnSpc>
                  <a:spcPct val="150000"/>
                </a:lnSpc>
                <a:defRPr/>
              </a:pPr>
              <a:r>
                <a:rPr lang="en-US" sz="1000" kern="0" dirty="0" err="1">
                  <a:solidFill>
                    <a:schemeClr val="bg1"/>
                  </a:solidFill>
                  <a:ea typeface="Arial" charset="0"/>
                  <a:cs typeface="Arial" charset="0"/>
                </a:rPr>
                <a:t>Grillas</a:t>
              </a:r>
              <a:r>
                <a:rPr lang="en-US" sz="1000" kern="0" dirty="0">
                  <a:solidFill>
                    <a:schemeClr val="bg1"/>
                  </a:solidFill>
                  <a:ea typeface="Arial" charset="0"/>
                  <a:cs typeface="Arial" charset="0"/>
                </a:rPr>
                <a:t> </a:t>
              </a:r>
              <a:r>
                <a:rPr lang="en-US" sz="1000" kern="0" dirty="0" err="1">
                  <a:solidFill>
                    <a:schemeClr val="bg1"/>
                  </a:solidFill>
                  <a:ea typeface="Arial" charset="0"/>
                  <a:cs typeface="Arial" charset="0"/>
                </a:rPr>
                <a:t>Inteligentes</a:t>
              </a:r>
              <a:endParaRPr lang="en-US" sz="1000" kern="0" dirty="0">
                <a:solidFill>
                  <a:schemeClr val="bg1"/>
                </a:solidFill>
                <a:ea typeface="Arial" charset="0"/>
                <a:cs typeface="Arial" charset="0"/>
              </a:endParaRPr>
            </a:p>
            <a:p>
              <a:pPr defTabSz="685783">
                <a:lnSpc>
                  <a:spcPct val="150000"/>
                </a:lnSpc>
                <a:defRPr/>
              </a:pPr>
              <a:r>
                <a:rPr lang="en-US" sz="1000" kern="0" dirty="0">
                  <a:solidFill>
                    <a:schemeClr val="bg1"/>
                  </a:solidFill>
                  <a:ea typeface="Arial" charset="0"/>
                  <a:cs typeface="Arial" charset="0"/>
                </a:rPr>
                <a:t>MIMOs </a:t>
              </a:r>
              <a:r>
                <a:rPr lang="en-US" sz="1000" kern="0" dirty="0" err="1">
                  <a:solidFill>
                    <a:schemeClr val="bg1"/>
                  </a:solidFill>
                  <a:ea typeface="Arial" charset="0"/>
                  <a:cs typeface="Arial" charset="0"/>
                </a:rPr>
                <a:t>masivos</a:t>
              </a:r>
              <a:endParaRPr lang="en-US" sz="1000" kern="0" dirty="0">
                <a:solidFill>
                  <a:schemeClr val="bg1"/>
                </a:solidFill>
                <a:ea typeface="Arial" charset="0"/>
                <a:cs typeface="Arial" charset="0"/>
              </a:endParaRPr>
            </a:p>
            <a:p>
              <a:pPr defTabSz="685783">
                <a:lnSpc>
                  <a:spcPct val="150000"/>
                </a:lnSpc>
                <a:defRPr/>
              </a:pPr>
              <a:r>
                <a:rPr lang="en-US" sz="1000" kern="0" dirty="0" err="1">
                  <a:solidFill>
                    <a:schemeClr val="bg1"/>
                  </a:solidFill>
                  <a:ea typeface="Arial" charset="0"/>
                  <a:cs typeface="Arial" charset="0"/>
                </a:rPr>
                <a:t>Vehículos</a:t>
              </a:r>
              <a:r>
                <a:rPr lang="en-US" sz="1000" kern="0" dirty="0">
                  <a:solidFill>
                    <a:schemeClr val="bg1"/>
                  </a:solidFill>
                  <a:ea typeface="Arial" charset="0"/>
                  <a:cs typeface="Arial" charset="0"/>
                </a:rPr>
                <a:t> </a:t>
              </a:r>
              <a:r>
                <a:rPr lang="en-US" sz="1000" kern="0" dirty="0" err="1">
                  <a:solidFill>
                    <a:schemeClr val="bg1"/>
                  </a:solidFill>
                  <a:ea typeface="Arial" charset="0"/>
                  <a:cs typeface="Arial" charset="0"/>
                </a:rPr>
                <a:t>autónomos</a:t>
              </a:r>
              <a:endParaRPr lang="en-US" sz="1000" kern="0" dirty="0">
                <a:solidFill>
                  <a:schemeClr val="bg1"/>
                </a:solidFill>
                <a:ea typeface="Arial" charset="0"/>
                <a:cs typeface="Arial" charset="0"/>
              </a:endParaRPr>
            </a:p>
            <a:p>
              <a:pPr defTabSz="685783">
                <a:lnSpc>
                  <a:spcPct val="150000"/>
                </a:lnSpc>
                <a:defRPr/>
              </a:pPr>
              <a:r>
                <a:rPr lang="en-US" sz="1000" kern="0" dirty="0" err="1">
                  <a:solidFill>
                    <a:schemeClr val="bg1"/>
                  </a:solidFill>
                  <a:ea typeface="Arial" charset="0"/>
                  <a:cs typeface="Arial" charset="0"/>
                </a:rPr>
                <a:t>Sistemas</a:t>
              </a:r>
              <a:r>
                <a:rPr lang="en-US" sz="1000" kern="0" dirty="0">
                  <a:solidFill>
                    <a:schemeClr val="bg1"/>
                  </a:solidFill>
                  <a:ea typeface="Arial" charset="0"/>
                  <a:cs typeface="Arial" charset="0"/>
                </a:rPr>
                <a:t> </a:t>
              </a:r>
              <a:r>
                <a:rPr lang="en-US" sz="1000" kern="0" dirty="0" err="1">
                  <a:solidFill>
                    <a:schemeClr val="bg1"/>
                  </a:solidFill>
                  <a:ea typeface="Arial" charset="0"/>
                  <a:cs typeface="Arial" charset="0"/>
                </a:rPr>
                <a:t>Ciber-Físicos</a:t>
              </a:r>
              <a:endParaRPr lang="en-US" sz="1000" kern="0" dirty="0">
                <a:solidFill>
                  <a:schemeClr val="bg1"/>
                </a:solidFill>
                <a:ea typeface="Arial" charset="0"/>
                <a:cs typeface="Arial" charset="0"/>
              </a:endParaRPr>
            </a:p>
            <a:p>
              <a:pPr defTabSz="685783">
                <a:lnSpc>
                  <a:spcPct val="150000"/>
                </a:lnSpc>
                <a:defRPr/>
              </a:pPr>
              <a:r>
                <a:rPr lang="en-US" sz="1000" kern="0" dirty="0" err="1">
                  <a:solidFill>
                    <a:schemeClr val="bg1"/>
                  </a:solidFill>
                  <a:ea typeface="Arial" charset="0"/>
                  <a:cs typeface="Arial" charset="0"/>
                </a:rPr>
                <a:t>Coordinación</a:t>
              </a:r>
              <a:r>
                <a:rPr lang="en-US" sz="1000" kern="0" dirty="0">
                  <a:solidFill>
                    <a:schemeClr val="bg1"/>
                  </a:solidFill>
                  <a:ea typeface="Arial" charset="0"/>
                  <a:cs typeface="Arial" charset="0"/>
                </a:rPr>
                <a:t> </a:t>
              </a:r>
              <a:r>
                <a:rPr lang="en-US" sz="1000" kern="0" dirty="0" err="1">
                  <a:solidFill>
                    <a:schemeClr val="bg1"/>
                  </a:solidFill>
                  <a:ea typeface="Arial" charset="0"/>
                  <a:cs typeface="Arial" charset="0"/>
                </a:rPr>
                <a:t>inteligente</a:t>
              </a:r>
              <a:r>
                <a:rPr lang="en-US" sz="1000" kern="0" dirty="0">
                  <a:solidFill>
                    <a:schemeClr val="bg1"/>
                  </a:solidFill>
                  <a:ea typeface="Arial" charset="0"/>
                  <a:cs typeface="Arial" charset="0"/>
                </a:rPr>
                <a:t> de las </a:t>
              </a:r>
              <a:r>
                <a:rPr lang="en-US" sz="1000" kern="0" dirty="0" err="1">
                  <a:solidFill>
                    <a:schemeClr val="bg1"/>
                  </a:solidFill>
                  <a:ea typeface="Arial" charset="0"/>
                  <a:cs typeface="Arial" charset="0"/>
                </a:rPr>
                <a:t>industrias</a:t>
              </a:r>
              <a:endParaRPr lang="en-US" sz="1000" kern="0" dirty="0">
                <a:solidFill>
                  <a:schemeClr val="bg1"/>
                </a:solidFill>
                <a:ea typeface="Arial" charset="0"/>
                <a:cs typeface="Arial" charset="0"/>
              </a:endParaRPr>
            </a:p>
          </p:txBody>
        </p:sp>
        <p:cxnSp>
          <p:nvCxnSpPr>
            <p:cNvPr id="7" name="Straight Connector 6"/>
            <p:cNvCxnSpPr/>
            <p:nvPr/>
          </p:nvCxnSpPr>
          <p:spPr>
            <a:xfrm>
              <a:off x="5141268" y="1204417"/>
              <a:ext cx="3224784" cy="1"/>
            </a:xfrm>
            <a:prstGeom prst="line">
              <a:avLst/>
            </a:prstGeom>
            <a:ln w="25400">
              <a:solidFill>
                <a:schemeClr val="tx1">
                  <a:lumMod val="60000"/>
                  <a:lumOff val="40000"/>
                  <a:alpha val="48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293358" y="1748841"/>
            <a:ext cx="3199801" cy="1033296"/>
            <a:chOff x="138871" y="3179326"/>
            <a:chExt cx="3199801" cy="1033295"/>
          </a:xfrm>
        </p:grpSpPr>
        <p:sp>
          <p:nvSpPr>
            <p:cNvPr id="9" name="Rectangle 8"/>
            <p:cNvSpPr/>
            <p:nvPr/>
          </p:nvSpPr>
          <p:spPr>
            <a:xfrm>
              <a:off x="138871" y="3179326"/>
              <a:ext cx="2354905" cy="1033295"/>
            </a:xfrm>
            <a:prstGeom prst="rect">
              <a:avLst/>
            </a:prstGeom>
          </p:spPr>
          <p:txBody>
            <a:bodyPr wrap="square">
              <a:spAutoFit/>
            </a:bodyPr>
            <a:lstStyle/>
            <a:p>
              <a:pPr algn="r" defTabSz="685783">
                <a:lnSpc>
                  <a:spcPct val="150000"/>
                </a:lnSpc>
                <a:defRPr/>
              </a:pPr>
              <a:r>
                <a:rPr lang="en-US" sz="1200" spc="100" dirty="0">
                  <a:solidFill>
                    <a:schemeClr val="accent6"/>
                  </a:solidFill>
                  <a:ea typeface="Arial" charset="0"/>
                  <a:cs typeface="Arial" charset="0"/>
                </a:rPr>
                <a:t>SUBSISTEMAS</a:t>
              </a:r>
            </a:p>
            <a:p>
              <a:pPr algn="r" defTabSz="685783">
                <a:lnSpc>
                  <a:spcPct val="150000"/>
                </a:lnSpc>
                <a:defRPr/>
              </a:pPr>
              <a:r>
                <a:rPr lang="en-US" sz="1000" kern="0" spc="100" dirty="0" err="1">
                  <a:solidFill>
                    <a:schemeClr val="bg1"/>
                  </a:solidFill>
                  <a:ea typeface="Arial" charset="0"/>
                  <a:cs typeface="Arial" charset="0"/>
                </a:rPr>
                <a:t>Mechatrónica</a:t>
              </a:r>
              <a:endParaRPr lang="en-US" sz="1000" kern="0" spc="100" dirty="0">
                <a:solidFill>
                  <a:schemeClr val="bg1"/>
                </a:solidFill>
                <a:ea typeface="Arial" charset="0"/>
                <a:cs typeface="Arial" charset="0"/>
              </a:endParaRPr>
            </a:p>
            <a:p>
              <a:pPr algn="r" defTabSz="685783">
                <a:lnSpc>
                  <a:spcPct val="150000"/>
                </a:lnSpc>
                <a:defRPr/>
              </a:pPr>
              <a:r>
                <a:rPr lang="en-US" sz="1000" kern="0" spc="100" dirty="0" err="1">
                  <a:solidFill>
                    <a:schemeClr val="bg1"/>
                  </a:solidFill>
                  <a:ea typeface="Arial" charset="0"/>
                  <a:cs typeface="Arial" charset="0"/>
                </a:rPr>
                <a:t>Sistemas</a:t>
              </a:r>
              <a:r>
                <a:rPr lang="en-US" sz="1000" kern="0" spc="100" dirty="0">
                  <a:solidFill>
                    <a:schemeClr val="bg1"/>
                  </a:solidFill>
                  <a:ea typeface="Arial" charset="0"/>
                  <a:cs typeface="Arial" charset="0"/>
                </a:rPr>
                <a:t> </a:t>
              </a:r>
              <a:r>
                <a:rPr lang="en-US" sz="1000" kern="0" spc="100" dirty="0" err="1">
                  <a:solidFill>
                    <a:schemeClr val="bg1"/>
                  </a:solidFill>
                  <a:ea typeface="Arial" charset="0"/>
                  <a:cs typeface="Arial" charset="0"/>
                </a:rPr>
                <a:t>Embebidos</a:t>
              </a:r>
              <a:endParaRPr lang="en-US" sz="1000" kern="0" spc="100" dirty="0">
                <a:solidFill>
                  <a:schemeClr val="bg1"/>
                </a:solidFill>
                <a:ea typeface="Arial" charset="0"/>
                <a:cs typeface="Arial" charset="0"/>
              </a:endParaRPr>
            </a:p>
            <a:p>
              <a:pPr algn="r" defTabSz="685783">
                <a:lnSpc>
                  <a:spcPct val="150000"/>
                </a:lnSpc>
                <a:defRPr/>
              </a:pPr>
              <a:r>
                <a:rPr lang="en-US" sz="1000" kern="0" spc="100" dirty="0">
                  <a:solidFill>
                    <a:schemeClr val="bg1"/>
                  </a:solidFill>
                  <a:ea typeface="Arial" charset="0"/>
                  <a:cs typeface="Arial" charset="0"/>
                </a:rPr>
                <a:t>Comunicaciones </a:t>
              </a:r>
              <a:r>
                <a:rPr lang="en-US" sz="1000" kern="0" spc="100" dirty="0" err="1">
                  <a:solidFill>
                    <a:schemeClr val="bg1"/>
                  </a:solidFill>
                  <a:ea typeface="Arial" charset="0"/>
                  <a:cs typeface="Arial" charset="0"/>
                </a:rPr>
                <a:t>Inalámbricas</a:t>
              </a:r>
              <a:endParaRPr lang="en-US" sz="1000" kern="0" spc="100" dirty="0">
                <a:solidFill>
                  <a:schemeClr val="bg1"/>
                </a:solidFill>
                <a:ea typeface="Arial" charset="0"/>
                <a:cs typeface="Arial" charset="0"/>
              </a:endParaRPr>
            </a:p>
          </p:txBody>
        </p:sp>
        <p:cxnSp>
          <p:nvCxnSpPr>
            <p:cNvPr id="10" name="Straight Connector 9"/>
            <p:cNvCxnSpPr/>
            <p:nvPr/>
          </p:nvCxnSpPr>
          <p:spPr>
            <a:xfrm flipV="1">
              <a:off x="1193786" y="3486858"/>
              <a:ext cx="2144886" cy="1"/>
            </a:xfrm>
            <a:prstGeom prst="line">
              <a:avLst/>
            </a:prstGeom>
            <a:ln w="25400">
              <a:solidFill>
                <a:schemeClr val="accent6">
                  <a:alpha val="70000"/>
                </a:schemeClr>
              </a:solidFill>
            </a:ln>
            <a:effectLst/>
          </p:spPr>
          <p:style>
            <a:lnRef idx="2">
              <a:schemeClr val="accent1"/>
            </a:lnRef>
            <a:fillRef idx="0">
              <a:schemeClr val="accent1"/>
            </a:fillRef>
            <a:effectRef idx="1">
              <a:schemeClr val="accent1"/>
            </a:effectRef>
            <a:fontRef idx="minor">
              <a:schemeClr val="tx1"/>
            </a:fontRef>
          </p:style>
        </p:cxnSp>
      </p:grpSp>
      <p:sp>
        <p:nvSpPr>
          <p:cNvPr id="12" name="Oval 12"/>
          <p:cNvSpPr>
            <a:spLocks noChangeAspect="1"/>
          </p:cNvSpPr>
          <p:nvPr/>
        </p:nvSpPr>
        <p:spPr>
          <a:xfrm rot="3027292">
            <a:off x="3980396" y="1076729"/>
            <a:ext cx="1616781" cy="1604036"/>
          </a:xfrm>
          <a:custGeom>
            <a:avLst/>
            <a:gdLst>
              <a:gd name="connsiteX0" fmla="*/ 0 w 3399155"/>
              <a:gd name="connsiteY0" fmla="*/ 1699578 h 3399155"/>
              <a:gd name="connsiteX1" fmla="*/ 1699578 w 3399155"/>
              <a:gd name="connsiteY1" fmla="*/ 0 h 3399155"/>
              <a:gd name="connsiteX2" fmla="*/ 3399156 w 3399155"/>
              <a:gd name="connsiteY2" fmla="*/ 1699578 h 3399155"/>
              <a:gd name="connsiteX3" fmla="*/ 1699578 w 3399155"/>
              <a:gd name="connsiteY3" fmla="*/ 3399156 h 3399155"/>
              <a:gd name="connsiteX4" fmla="*/ 0 w 3399155"/>
              <a:gd name="connsiteY4" fmla="*/ 1699578 h 3399155"/>
              <a:gd name="connsiteX0" fmla="*/ 3399156 w 3490596"/>
              <a:gd name="connsiteY0" fmla="*/ 1699578 h 3399156"/>
              <a:gd name="connsiteX1" fmla="*/ 1699578 w 3490596"/>
              <a:gd name="connsiteY1" fmla="*/ 3399156 h 3399156"/>
              <a:gd name="connsiteX2" fmla="*/ 0 w 3490596"/>
              <a:gd name="connsiteY2" fmla="*/ 1699578 h 3399156"/>
              <a:gd name="connsiteX3" fmla="*/ 1699578 w 3490596"/>
              <a:gd name="connsiteY3" fmla="*/ 0 h 3399156"/>
              <a:gd name="connsiteX4" fmla="*/ 3490596 w 3490596"/>
              <a:gd name="connsiteY4" fmla="*/ 1791018 h 3399156"/>
              <a:gd name="connsiteX0" fmla="*/ 3399156 w 3399156"/>
              <a:gd name="connsiteY0" fmla="*/ 1699578 h 3399156"/>
              <a:gd name="connsiteX1" fmla="*/ 1699578 w 3399156"/>
              <a:gd name="connsiteY1" fmla="*/ 3399156 h 3399156"/>
              <a:gd name="connsiteX2" fmla="*/ 0 w 3399156"/>
              <a:gd name="connsiteY2" fmla="*/ 1699578 h 3399156"/>
              <a:gd name="connsiteX3" fmla="*/ 1699578 w 3399156"/>
              <a:gd name="connsiteY3" fmla="*/ 0 h 3399156"/>
              <a:gd name="connsiteX0" fmla="*/ 1699578 w 1699578"/>
              <a:gd name="connsiteY0" fmla="*/ 3399156 h 3399156"/>
              <a:gd name="connsiteX1" fmla="*/ 0 w 1699578"/>
              <a:gd name="connsiteY1" fmla="*/ 1699578 h 3399156"/>
              <a:gd name="connsiteX2" fmla="*/ 1699578 w 1699578"/>
              <a:gd name="connsiteY2" fmla="*/ 0 h 3399156"/>
              <a:gd name="connsiteX0" fmla="*/ 1810070 w 1810070"/>
              <a:gd name="connsiteY0" fmla="*/ 3399156 h 3399156"/>
              <a:gd name="connsiteX1" fmla="*/ 346286 w 1810070"/>
              <a:gd name="connsiteY1" fmla="*/ 2578662 h 3399156"/>
              <a:gd name="connsiteX2" fmla="*/ 110492 w 1810070"/>
              <a:gd name="connsiteY2" fmla="*/ 1699578 h 3399156"/>
              <a:gd name="connsiteX3" fmla="*/ 1810070 w 1810070"/>
              <a:gd name="connsiteY3" fmla="*/ 0 h 3399156"/>
              <a:gd name="connsiteX0" fmla="*/ 346286 w 1810070"/>
              <a:gd name="connsiteY0" fmla="*/ 2578662 h 2578662"/>
              <a:gd name="connsiteX1" fmla="*/ 110492 w 1810070"/>
              <a:gd name="connsiteY1" fmla="*/ 1699578 h 2578662"/>
              <a:gd name="connsiteX2" fmla="*/ 1810070 w 1810070"/>
              <a:gd name="connsiteY2" fmla="*/ 0 h 2578662"/>
              <a:gd name="connsiteX0" fmla="*/ 0 w 1699578"/>
              <a:gd name="connsiteY0" fmla="*/ 1699578 h 1699578"/>
              <a:gd name="connsiteX1" fmla="*/ 1699578 w 1699578"/>
              <a:gd name="connsiteY1" fmla="*/ 0 h 1699578"/>
            </a:gdLst>
            <a:ahLst/>
            <a:cxnLst>
              <a:cxn ang="0">
                <a:pos x="connsiteX0" y="connsiteY0"/>
              </a:cxn>
              <a:cxn ang="0">
                <a:pos x="connsiteX1" y="connsiteY1"/>
              </a:cxn>
            </a:cxnLst>
            <a:rect l="l" t="t" r="r" b="b"/>
            <a:pathLst>
              <a:path w="1699578" h="1699578">
                <a:moveTo>
                  <a:pt x="0" y="1699578"/>
                </a:moveTo>
                <a:cubicBezTo>
                  <a:pt x="0" y="760927"/>
                  <a:pt x="760927" y="0"/>
                  <a:pt x="1699578" y="0"/>
                </a:cubicBezTo>
              </a:path>
            </a:pathLst>
          </a:custGeom>
          <a:noFill/>
          <a:ln w="114300">
            <a:solidFill>
              <a:schemeClr val="tx1"/>
            </a:solidFill>
          </a:ln>
          <a:effectLst/>
        </p:spPr>
        <p:txBody>
          <a:bodyPr wrap="square" rtlCol="0" anchor="ctr">
            <a:noAutofit/>
          </a:bodyPr>
          <a:lstStyle/>
          <a:p>
            <a:pPr algn="ctr"/>
            <a:endParaRPr lang="en-US" sz="1600">
              <a:solidFill>
                <a:schemeClr val="tx2">
                  <a:lumMod val="75000"/>
                </a:schemeClr>
              </a:solidFill>
              <a:effectLst>
                <a:outerShdw dist="12700" dir="5400000" algn="tl" rotWithShape="0">
                  <a:schemeClr val="tx2">
                    <a:lumMod val="75000"/>
                    <a:alpha val="50000"/>
                  </a:schemeClr>
                </a:outerShdw>
              </a:effectLst>
              <a:cs typeface="Univers LT Std 45 Light"/>
            </a:endParaRPr>
          </a:p>
        </p:txBody>
      </p:sp>
      <p:sp>
        <p:nvSpPr>
          <p:cNvPr id="16" name="Oval 12"/>
          <p:cNvSpPr>
            <a:spLocks/>
          </p:cNvSpPr>
          <p:nvPr/>
        </p:nvSpPr>
        <p:spPr>
          <a:xfrm rot="3027292">
            <a:off x="3485644" y="974118"/>
            <a:ext cx="1476491" cy="2929701"/>
          </a:xfrm>
          <a:custGeom>
            <a:avLst/>
            <a:gdLst>
              <a:gd name="connsiteX0" fmla="*/ 0 w 3399155"/>
              <a:gd name="connsiteY0" fmla="*/ 1699578 h 3399155"/>
              <a:gd name="connsiteX1" fmla="*/ 1699578 w 3399155"/>
              <a:gd name="connsiteY1" fmla="*/ 0 h 3399155"/>
              <a:gd name="connsiteX2" fmla="*/ 3399156 w 3399155"/>
              <a:gd name="connsiteY2" fmla="*/ 1699578 h 3399155"/>
              <a:gd name="connsiteX3" fmla="*/ 1699578 w 3399155"/>
              <a:gd name="connsiteY3" fmla="*/ 3399156 h 3399155"/>
              <a:gd name="connsiteX4" fmla="*/ 0 w 3399155"/>
              <a:gd name="connsiteY4" fmla="*/ 1699578 h 3399155"/>
              <a:gd name="connsiteX0" fmla="*/ 3399156 w 3490596"/>
              <a:gd name="connsiteY0" fmla="*/ 1699578 h 3399156"/>
              <a:gd name="connsiteX1" fmla="*/ 1699578 w 3490596"/>
              <a:gd name="connsiteY1" fmla="*/ 3399156 h 3399156"/>
              <a:gd name="connsiteX2" fmla="*/ 0 w 3490596"/>
              <a:gd name="connsiteY2" fmla="*/ 1699578 h 3399156"/>
              <a:gd name="connsiteX3" fmla="*/ 1699578 w 3490596"/>
              <a:gd name="connsiteY3" fmla="*/ 0 h 3399156"/>
              <a:gd name="connsiteX4" fmla="*/ 3490596 w 3490596"/>
              <a:gd name="connsiteY4" fmla="*/ 1791018 h 3399156"/>
              <a:gd name="connsiteX0" fmla="*/ 3399156 w 3399156"/>
              <a:gd name="connsiteY0" fmla="*/ 1699578 h 3399156"/>
              <a:gd name="connsiteX1" fmla="*/ 1699578 w 3399156"/>
              <a:gd name="connsiteY1" fmla="*/ 3399156 h 3399156"/>
              <a:gd name="connsiteX2" fmla="*/ 0 w 3399156"/>
              <a:gd name="connsiteY2" fmla="*/ 1699578 h 3399156"/>
              <a:gd name="connsiteX3" fmla="*/ 1699578 w 3399156"/>
              <a:gd name="connsiteY3" fmla="*/ 0 h 3399156"/>
              <a:gd name="connsiteX0" fmla="*/ 1699578 w 1699578"/>
              <a:gd name="connsiteY0" fmla="*/ 3399156 h 3399156"/>
              <a:gd name="connsiteX1" fmla="*/ 0 w 1699578"/>
              <a:gd name="connsiteY1" fmla="*/ 1699578 h 3399156"/>
              <a:gd name="connsiteX2" fmla="*/ 1699578 w 1699578"/>
              <a:gd name="connsiteY2" fmla="*/ 0 h 3399156"/>
            </a:gdLst>
            <a:ahLst/>
            <a:cxnLst>
              <a:cxn ang="0">
                <a:pos x="connsiteX0" y="connsiteY0"/>
              </a:cxn>
              <a:cxn ang="0">
                <a:pos x="connsiteX1" y="connsiteY1"/>
              </a:cxn>
              <a:cxn ang="0">
                <a:pos x="connsiteX2" y="connsiteY2"/>
              </a:cxn>
            </a:cxnLst>
            <a:rect l="l" t="t" r="r" b="b"/>
            <a:pathLst>
              <a:path w="1699578" h="3399156">
                <a:moveTo>
                  <a:pt x="1699578" y="3399156"/>
                </a:moveTo>
                <a:cubicBezTo>
                  <a:pt x="760927" y="3399156"/>
                  <a:pt x="0" y="2638229"/>
                  <a:pt x="0" y="1699578"/>
                </a:cubicBezTo>
                <a:cubicBezTo>
                  <a:pt x="0" y="760927"/>
                  <a:pt x="760927" y="0"/>
                  <a:pt x="1699578" y="0"/>
                </a:cubicBezTo>
              </a:path>
            </a:pathLst>
          </a:custGeom>
          <a:noFill/>
          <a:ln w="114300">
            <a:solidFill>
              <a:schemeClr val="accent6">
                <a:alpha val="70000"/>
              </a:schemeClr>
            </a:solidFill>
          </a:ln>
          <a:effectLst/>
        </p:spPr>
        <p:txBody>
          <a:bodyPr wrap="square" rtlCol="0" anchor="ctr">
            <a:noAutofit/>
          </a:bodyPr>
          <a:lstStyle/>
          <a:p>
            <a:pPr algn="ctr"/>
            <a:endParaRPr lang="en-US" sz="1600">
              <a:solidFill>
                <a:schemeClr val="tx2">
                  <a:lumMod val="75000"/>
                </a:schemeClr>
              </a:solidFill>
              <a:effectLst>
                <a:outerShdw dist="12700" dir="5400000" algn="tl" rotWithShape="0">
                  <a:schemeClr val="tx2">
                    <a:lumMod val="75000"/>
                    <a:alpha val="50000"/>
                  </a:schemeClr>
                </a:outerShdw>
              </a:effectLst>
              <a:cs typeface="Univers LT Std 45 Light"/>
            </a:endParaRPr>
          </a:p>
        </p:txBody>
      </p:sp>
      <p:sp>
        <p:nvSpPr>
          <p:cNvPr id="17" name="Oval 12"/>
          <p:cNvSpPr>
            <a:spLocks noChangeAspect="1"/>
          </p:cNvSpPr>
          <p:nvPr/>
        </p:nvSpPr>
        <p:spPr>
          <a:xfrm rot="3039779">
            <a:off x="3353892" y="1667717"/>
            <a:ext cx="2666986" cy="2666989"/>
          </a:xfrm>
          <a:custGeom>
            <a:avLst/>
            <a:gdLst>
              <a:gd name="connsiteX0" fmla="*/ 0 w 3399155"/>
              <a:gd name="connsiteY0" fmla="*/ 1699578 h 3399155"/>
              <a:gd name="connsiteX1" fmla="*/ 1699578 w 3399155"/>
              <a:gd name="connsiteY1" fmla="*/ 0 h 3399155"/>
              <a:gd name="connsiteX2" fmla="*/ 3399156 w 3399155"/>
              <a:gd name="connsiteY2" fmla="*/ 1699578 h 3399155"/>
              <a:gd name="connsiteX3" fmla="*/ 1699578 w 3399155"/>
              <a:gd name="connsiteY3" fmla="*/ 3399156 h 3399155"/>
              <a:gd name="connsiteX4" fmla="*/ 0 w 3399155"/>
              <a:gd name="connsiteY4" fmla="*/ 1699578 h 3399155"/>
              <a:gd name="connsiteX0" fmla="*/ 3399156 w 3490596"/>
              <a:gd name="connsiteY0" fmla="*/ 1699578 h 3399156"/>
              <a:gd name="connsiteX1" fmla="*/ 1699578 w 3490596"/>
              <a:gd name="connsiteY1" fmla="*/ 3399156 h 3399156"/>
              <a:gd name="connsiteX2" fmla="*/ 0 w 3490596"/>
              <a:gd name="connsiteY2" fmla="*/ 1699578 h 3399156"/>
              <a:gd name="connsiteX3" fmla="*/ 1699578 w 3490596"/>
              <a:gd name="connsiteY3" fmla="*/ 0 h 3399156"/>
              <a:gd name="connsiteX4" fmla="*/ 3490596 w 3490596"/>
              <a:gd name="connsiteY4" fmla="*/ 1791018 h 3399156"/>
              <a:gd name="connsiteX0" fmla="*/ 3399156 w 3399156"/>
              <a:gd name="connsiteY0" fmla="*/ 1699578 h 3399156"/>
              <a:gd name="connsiteX1" fmla="*/ 1699578 w 3399156"/>
              <a:gd name="connsiteY1" fmla="*/ 3399156 h 3399156"/>
              <a:gd name="connsiteX2" fmla="*/ 0 w 3399156"/>
              <a:gd name="connsiteY2" fmla="*/ 1699578 h 3399156"/>
              <a:gd name="connsiteX3" fmla="*/ 1699578 w 3399156"/>
              <a:gd name="connsiteY3" fmla="*/ 0 h 3399156"/>
            </a:gdLst>
            <a:ahLst/>
            <a:cxnLst>
              <a:cxn ang="0">
                <a:pos x="connsiteX0" y="connsiteY0"/>
              </a:cxn>
              <a:cxn ang="0">
                <a:pos x="connsiteX1" y="connsiteY1"/>
              </a:cxn>
              <a:cxn ang="0">
                <a:pos x="connsiteX2" y="connsiteY2"/>
              </a:cxn>
              <a:cxn ang="0">
                <a:pos x="connsiteX3" y="connsiteY3"/>
              </a:cxn>
            </a:cxnLst>
            <a:rect l="l" t="t" r="r" b="b"/>
            <a:pathLst>
              <a:path w="3399156" h="3399156">
                <a:moveTo>
                  <a:pt x="3399156" y="1699578"/>
                </a:moveTo>
                <a:cubicBezTo>
                  <a:pt x="3399156" y="2638229"/>
                  <a:pt x="2638229" y="3399156"/>
                  <a:pt x="1699578" y="3399156"/>
                </a:cubicBezTo>
                <a:cubicBezTo>
                  <a:pt x="760927" y="3399156"/>
                  <a:pt x="0" y="2638229"/>
                  <a:pt x="0" y="1699578"/>
                </a:cubicBezTo>
                <a:cubicBezTo>
                  <a:pt x="0" y="760927"/>
                  <a:pt x="760927" y="0"/>
                  <a:pt x="1699578" y="0"/>
                </a:cubicBezTo>
              </a:path>
            </a:pathLst>
          </a:custGeom>
          <a:noFill/>
          <a:ln w="114300">
            <a:solidFill>
              <a:schemeClr val="accent5">
                <a:alpha val="70000"/>
              </a:schemeClr>
            </a:solidFill>
          </a:ln>
          <a:effectLst/>
        </p:spPr>
        <p:txBody>
          <a:bodyPr wrap="square" rtlCol="0" anchor="ctr">
            <a:noAutofit/>
          </a:bodyPr>
          <a:lstStyle/>
          <a:p>
            <a:pPr algn="ctr"/>
            <a:endParaRPr lang="en-US" sz="1600">
              <a:solidFill>
                <a:schemeClr val="tx2">
                  <a:lumMod val="75000"/>
                </a:schemeClr>
              </a:solidFill>
              <a:effectLst>
                <a:outerShdw dist="12700" dir="5400000" algn="tl" rotWithShape="0">
                  <a:schemeClr val="tx2">
                    <a:lumMod val="75000"/>
                    <a:alpha val="50000"/>
                  </a:schemeClr>
                </a:outerShdw>
              </a:effectLst>
              <a:cs typeface="Univers LT Std 45 Light"/>
            </a:endParaRPr>
          </a:p>
        </p:txBody>
      </p:sp>
      <p:sp>
        <p:nvSpPr>
          <p:cNvPr id="19" name="Oval 12"/>
          <p:cNvSpPr>
            <a:spLocks noChangeAspect="1"/>
          </p:cNvSpPr>
          <p:nvPr/>
        </p:nvSpPr>
        <p:spPr>
          <a:xfrm rot="3027292">
            <a:off x="3407123" y="945350"/>
            <a:ext cx="1486077" cy="3108406"/>
          </a:xfrm>
          <a:custGeom>
            <a:avLst/>
            <a:gdLst>
              <a:gd name="connsiteX0" fmla="*/ 0 w 3399155"/>
              <a:gd name="connsiteY0" fmla="*/ 1699578 h 3399155"/>
              <a:gd name="connsiteX1" fmla="*/ 1699578 w 3399155"/>
              <a:gd name="connsiteY1" fmla="*/ 0 h 3399155"/>
              <a:gd name="connsiteX2" fmla="*/ 3399156 w 3399155"/>
              <a:gd name="connsiteY2" fmla="*/ 1699578 h 3399155"/>
              <a:gd name="connsiteX3" fmla="*/ 1699578 w 3399155"/>
              <a:gd name="connsiteY3" fmla="*/ 3399156 h 3399155"/>
              <a:gd name="connsiteX4" fmla="*/ 0 w 3399155"/>
              <a:gd name="connsiteY4" fmla="*/ 1699578 h 3399155"/>
              <a:gd name="connsiteX0" fmla="*/ 3399156 w 3490596"/>
              <a:gd name="connsiteY0" fmla="*/ 1699578 h 3399156"/>
              <a:gd name="connsiteX1" fmla="*/ 1699578 w 3490596"/>
              <a:gd name="connsiteY1" fmla="*/ 3399156 h 3399156"/>
              <a:gd name="connsiteX2" fmla="*/ 0 w 3490596"/>
              <a:gd name="connsiteY2" fmla="*/ 1699578 h 3399156"/>
              <a:gd name="connsiteX3" fmla="*/ 1699578 w 3490596"/>
              <a:gd name="connsiteY3" fmla="*/ 0 h 3399156"/>
              <a:gd name="connsiteX4" fmla="*/ 3490596 w 3490596"/>
              <a:gd name="connsiteY4" fmla="*/ 1791018 h 3399156"/>
              <a:gd name="connsiteX0" fmla="*/ 3399156 w 3399156"/>
              <a:gd name="connsiteY0" fmla="*/ 1699578 h 3399156"/>
              <a:gd name="connsiteX1" fmla="*/ 1699578 w 3399156"/>
              <a:gd name="connsiteY1" fmla="*/ 3399156 h 3399156"/>
              <a:gd name="connsiteX2" fmla="*/ 0 w 3399156"/>
              <a:gd name="connsiteY2" fmla="*/ 1699578 h 3399156"/>
              <a:gd name="connsiteX3" fmla="*/ 1699578 w 3399156"/>
              <a:gd name="connsiteY3" fmla="*/ 0 h 3399156"/>
              <a:gd name="connsiteX0" fmla="*/ 1699578 w 1699578"/>
              <a:gd name="connsiteY0" fmla="*/ 3399156 h 3399156"/>
              <a:gd name="connsiteX1" fmla="*/ 0 w 1699578"/>
              <a:gd name="connsiteY1" fmla="*/ 1699578 h 3399156"/>
              <a:gd name="connsiteX2" fmla="*/ 1699578 w 1699578"/>
              <a:gd name="connsiteY2" fmla="*/ 0 h 3399156"/>
            </a:gdLst>
            <a:ahLst/>
            <a:cxnLst>
              <a:cxn ang="0">
                <a:pos x="connsiteX0" y="connsiteY0"/>
              </a:cxn>
              <a:cxn ang="0">
                <a:pos x="connsiteX1" y="connsiteY1"/>
              </a:cxn>
              <a:cxn ang="0">
                <a:pos x="connsiteX2" y="connsiteY2"/>
              </a:cxn>
            </a:cxnLst>
            <a:rect l="l" t="t" r="r" b="b"/>
            <a:pathLst>
              <a:path w="1699578" h="3399156">
                <a:moveTo>
                  <a:pt x="1699578" y="3399156"/>
                </a:moveTo>
                <a:cubicBezTo>
                  <a:pt x="760927" y="3399156"/>
                  <a:pt x="0" y="2638229"/>
                  <a:pt x="0" y="1699578"/>
                </a:cubicBezTo>
                <a:cubicBezTo>
                  <a:pt x="0" y="760927"/>
                  <a:pt x="760927" y="0"/>
                  <a:pt x="1699578" y="0"/>
                </a:cubicBezTo>
              </a:path>
            </a:pathLst>
          </a:custGeom>
          <a:noFill/>
          <a:ln w="358775">
            <a:gradFill>
              <a:gsLst>
                <a:gs pos="50000">
                  <a:schemeClr val="accent6">
                    <a:lumMod val="0"/>
                    <a:alpha val="0"/>
                  </a:schemeClr>
                </a:gs>
                <a:gs pos="31000">
                  <a:schemeClr val="accent1">
                    <a:alpha val="28000"/>
                  </a:schemeClr>
                </a:gs>
                <a:gs pos="0">
                  <a:schemeClr val="tx1"/>
                </a:gs>
              </a:gsLst>
              <a:lin ang="5400000" scaled="1"/>
            </a:gradFill>
            <a:tailEnd type="none"/>
          </a:ln>
          <a:effectLst/>
        </p:spPr>
        <p:txBody>
          <a:bodyPr wrap="square" rtlCol="0" anchor="ctr">
            <a:noAutofit/>
          </a:bodyPr>
          <a:lstStyle/>
          <a:p>
            <a:pPr algn="ctr"/>
            <a:endParaRPr lang="en-US" sz="1600">
              <a:solidFill>
                <a:schemeClr val="tx2">
                  <a:lumMod val="75000"/>
                </a:schemeClr>
              </a:solidFill>
              <a:effectLst>
                <a:outerShdw dist="12700" dir="5400000" algn="tl" rotWithShape="0">
                  <a:schemeClr val="tx2">
                    <a:lumMod val="75000"/>
                    <a:alpha val="50000"/>
                  </a:schemeClr>
                </a:outerShdw>
              </a:effectLst>
              <a:cs typeface="Univers LT Std 45 Light"/>
            </a:endParaRPr>
          </a:p>
        </p:txBody>
      </p:sp>
      <p:sp>
        <p:nvSpPr>
          <p:cNvPr id="18" name="Title 1">
            <a:extLst>
              <a:ext uri="{FF2B5EF4-FFF2-40B4-BE49-F238E27FC236}">
                <a16:creationId xmlns:a16="http://schemas.microsoft.com/office/drawing/2014/main" id="{38F24082-AC3D-42E9-B38D-DFE5702933AA}"/>
              </a:ext>
            </a:extLst>
          </p:cNvPr>
          <p:cNvSpPr txBox="1">
            <a:spLocks/>
          </p:cNvSpPr>
          <p:nvPr/>
        </p:nvSpPr>
        <p:spPr>
          <a:xfrm>
            <a:off x="127962" y="316855"/>
            <a:ext cx="8675796" cy="457200"/>
          </a:xfrm>
          <a:prstGeom prst="rect">
            <a:avLst/>
          </a:prstGeom>
        </p:spPr>
        <p:txBody>
          <a:bodyPr/>
          <a:lstStyle>
            <a:lvl1pPr algn="l" defTabSz="914400" rtl="0" eaLnBrk="1" latinLnBrk="0" hangingPunct="1">
              <a:lnSpc>
                <a:spcPct val="90000"/>
              </a:lnSpc>
              <a:spcBef>
                <a:spcPct val="0"/>
              </a:spcBef>
              <a:buNone/>
              <a:defRPr sz="2400" b="0" i="0" kern="1000" spc="0" baseline="0">
                <a:solidFill>
                  <a:schemeClr val="bg2">
                    <a:lumMod val="25000"/>
                  </a:schemeClr>
                </a:solidFill>
                <a:latin typeface="+mn-lt"/>
                <a:ea typeface="Arial" charset="0"/>
                <a:cs typeface="Arial" charset="0"/>
              </a:defRPr>
            </a:lvl1pPr>
          </a:lstStyle>
          <a:p>
            <a:r>
              <a:rPr lang="en-US" dirty="0">
                <a:solidFill>
                  <a:schemeClr val="tx1"/>
                </a:solidFill>
              </a:rPr>
              <a:t>De los </a:t>
            </a:r>
            <a:r>
              <a:rPr lang="en-US" dirty="0" err="1">
                <a:solidFill>
                  <a:schemeClr val="tx1"/>
                </a:solidFill>
              </a:rPr>
              <a:t>Sistemas</a:t>
            </a:r>
            <a:r>
              <a:rPr lang="en-US" dirty="0">
                <a:solidFill>
                  <a:schemeClr val="tx1"/>
                </a:solidFill>
              </a:rPr>
              <a:t> </a:t>
            </a:r>
            <a:r>
              <a:rPr lang="en-US" dirty="0" err="1">
                <a:solidFill>
                  <a:schemeClr val="tx1"/>
                </a:solidFill>
              </a:rPr>
              <a:t>Aislados</a:t>
            </a:r>
            <a:r>
              <a:rPr lang="en-US" dirty="0">
                <a:solidFill>
                  <a:schemeClr val="tx1"/>
                </a:solidFill>
              </a:rPr>
              <a:t> a los </a:t>
            </a:r>
            <a:r>
              <a:rPr lang="en-US" dirty="0" err="1">
                <a:solidFill>
                  <a:schemeClr val="tx1"/>
                </a:solidFill>
              </a:rPr>
              <a:t>Sistemas</a:t>
            </a:r>
            <a:r>
              <a:rPr lang="en-US" dirty="0">
                <a:solidFill>
                  <a:schemeClr val="tx1"/>
                </a:solidFill>
              </a:rPr>
              <a:t> </a:t>
            </a:r>
            <a:r>
              <a:rPr lang="en-US" dirty="0" err="1">
                <a:solidFill>
                  <a:schemeClr val="tx1"/>
                </a:solidFill>
              </a:rPr>
              <a:t>Interconectados</a:t>
            </a:r>
            <a:endParaRPr lang="en-US" dirty="0">
              <a:solidFill>
                <a:schemeClr val="bg1"/>
              </a:solidFill>
            </a:endParaRPr>
          </a:p>
        </p:txBody>
      </p:sp>
    </p:spTree>
    <p:extLst>
      <p:ext uri="{BB962C8B-B14F-4D97-AF65-F5344CB8AC3E}">
        <p14:creationId xmlns:p14="http://schemas.microsoft.com/office/powerpoint/2010/main" val="1303868631"/>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1000"/>
                                        <p:tgtEl>
                                          <p:spTgt spid="16"/>
                                        </p:tgtEl>
                                      </p:cBhvr>
                                    </p:animEffect>
                                  </p:childTnLst>
                                </p:cTn>
                              </p:par>
                            </p:childTnLst>
                          </p:cTn>
                        </p:par>
                        <p:par>
                          <p:cTn id="16" fill="hold">
                            <p:stCondLst>
                              <p:cond delay="3000"/>
                            </p:stCondLst>
                            <p:childTnLst>
                              <p:par>
                                <p:cTn id="17" presetID="22" presetClass="entr" presetSubtype="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1000"/>
                                        <p:tgtEl>
                                          <p:spTgt spid="8"/>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 name="Rectangle 61"/>
          <p:cNvSpPr/>
          <p:nvPr/>
        </p:nvSpPr>
        <p:spPr>
          <a:xfrm>
            <a:off x="0" y="1188721"/>
            <a:ext cx="9144000" cy="3021842"/>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err="1">
              <a:solidFill>
                <a:schemeClr val="bg2">
                  <a:lumMod val="25000"/>
                </a:schemeClr>
              </a:solidFill>
            </a:endParaRPr>
          </a:p>
        </p:txBody>
      </p:sp>
      <p:grpSp>
        <p:nvGrpSpPr>
          <p:cNvPr id="13" name="Group 12"/>
          <p:cNvGrpSpPr/>
          <p:nvPr/>
        </p:nvGrpSpPr>
        <p:grpSpPr>
          <a:xfrm>
            <a:off x="957470" y="2960959"/>
            <a:ext cx="441147" cy="440757"/>
            <a:chOff x="27490945" y="7367333"/>
            <a:chExt cx="1993980" cy="885781"/>
          </a:xfrm>
          <a:effectLst/>
        </p:grpSpPr>
        <p:cxnSp>
          <p:nvCxnSpPr>
            <p:cNvPr id="14" name="Straight Connector 13"/>
            <p:cNvCxnSpPr/>
            <p:nvPr/>
          </p:nvCxnSpPr>
          <p:spPr>
            <a:xfrm>
              <a:off x="28478060" y="7367333"/>
              <a:ext cx="0" cy="402336"/>
            </a:xfrm>
            <a:prstGeom prst="line">
              <a:avLst/>
            </a:prstGeom>
            <a:ln w="12700" cmpd="sng">
              <a:solidFill>
                <a:srgbClr val="FAC81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490945" y="7789215"/>
              <a:ext cx="1993980" cy="463899"/>
            </a:xfrm>
            <a:prstGeom prst="rect">
              <a:avLst/>
            </a:prstGeom>
            <a:noFill/>
          </p:spPr>
          <p:txBody>
            <a:bodyPr wrap="none" rtlCol="0">
              <a:spAutoFit/>
            </a:bodyPr>
            <a:lstStyle/>
            <a:p>
              <a:pPr algn="ctr" defTabSz="609535"/>
              <a:r>
                <a:rPr lang="en-US" sz="900">
                  <a:solidFill>
                    <a:schemeClr val="accent4"/>
                  </a:solidFill>
                  <a:cs typeface="Univers Com 45 Light" charset="0"/>
                </a:rPr>
                <a:t>2017</a:t>
              </a:r>
            </a:p>
          </p:txBody>
        </p:sp>
      </p:grpSp>
      <p:grpSp>
        <p:nvGrpSpPr>
          <p:cNvPr id="25" name="Group 24"/>
          <p:cNvGrpSpPr/>
          <p:nvPr/>
        </p:nvGrpSpPr>
        <p:grpSpPr>
          <a:xfrm>
            <a:off x="454026" y="2573869"/>
            <a:ext cx="8412923" cy="388610"/>
            <a:chOff x="4438399" y="7703893"/>
            <a:chExt cx="40648165" cy="277241"/>
          </a:xfrm>
          <a:effectLst/>
        </p:grpSpPr>
        <p:cxnSp>
          <p:nvCxnSpPr>
            <p:cNvPr id="26" name="Straight Connector 25"/>
            <p:cNvCxnSpPr/>
            <p:nvPr/>
          </p:nvCxnSpPr>
          <p:spPr>
            <a:xfrm>
              <a:off x="4438399" y="7981134"/>
              <a:ext cx="40640248" cy="0"/>
            </a:xfrm>
            <a:prstGeom prst="line">
              <a:avLst/>
            </a:prstGeom>
            <a:ln w="19050" cmpd="sng">
              <a:solidFill>
                <a:srgbClr val="FFFFFF"/>
              </a:solidFill>
              <a:headEnd type="none" w="lg" len="med"/>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4438399" y="7703893"/>
              <a:ext cx="40648165" cy="0"/>
            </a:xfrm>
            <a:prstGeom prst="line">
              <a:avLst/>
            </a:prstGeom>
            <a:ln w="19050" cmpd="sng">
              <a:solidFill>
                <a:srgbClr val="FFFFFF"/>
              </a:solidFill>
              <a:headEnd type="none" w="lg" len="med"/>
              <a:tailEnd type="triangle" w="sm" len="med"/>
            </a:ln>
            <a:effectLst/>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174384" y="2327844"/>
            <a:ext cx="245843" cy="316168"/>
          </a:xfrm>
          <a:prstGeom prst="rect">
            <a:avLst/>
          </a:prstGeom>
          <a:noFill/>
          <a:effectLst/>
        </p:spPr>
        <p:txBody>
          <a:bodyPr wrap="square" lIns="28565" tIns="14283" rIns="28565" bIns="14283" rtlCol="0">
            <a:spAutoFit/>
          </a:bodyPr>
          <a:lstStyle/>
          <a:p>
            <a:pPr defTabSz="609535"/>
            <a:r>
              <a:rPr lang="en-US" sz="1867">
                <a:solidFill>
                  <a:srgbClr val="FFFFFF"/>
                </a:solidFill>
              </a:rPr>
              <a:t>…</a:t>
            </a:r>
          </a:p>
        </p:txBody>
      </p:sp>
      <p:sp>
        <p:nvSpPr>
          <p:cNvPr id="29" name="TextBox 28"/>
          <p:cNvSpPr txBox="1"/>
          <p:nvPr/>
        </p:nvSpPr>
        <p:spPr>
          <a:xfrm>
            <a:off x="162994" y="2718790"/>
            <a:ext cx="245843" cy="316168"/>
          </a:xfrm>
          <a:prstGeom prst="rect">
            <a:avLst/>
          </a:prstGeom>
          <a:noFill/>
          <a:effectLst/>
        </p:spPr>
        <p:txBody>
          <a:bodyPr wrap="square" lIns="28565" tIns="14283" rIns="28565" bIns="14283" rtlCol="0">
            <a:spAutoFit/>
          </a:bodyPr>
          <a:lstStyle/>
          <a:p>
            <a:pPr defTabSz="609535"/>
            <a:r>
              <a:rPr lang="en-US" sz="1867">
                <a:solidFill>
                  <a:srgbClr val="FFFFFF"/>
                </a:solidFill>
              </a:rPr>
              <a:t>…</a:t>
            </a:r>
          </a:p>
        </p:txBody>
      </p:sp>
      <p:grpSp>
        <p:nvGrpSpPr>
          <p:cNvPr id="30" name="Group 29"/>
          <p:cNvGrpSpPr/>
          <p:nvPr/>
        </p:nvGrpSpPr>
        <p:grpSpPr>
          <a:xfrm>
            <a:off x="1975179" y="2960959"/>
            <a:ext cx="441147" cy="440757"/>
            <a:chOff x="27490946" y="7367333"/>
            <a:chExt cx="1993979" cy="885781"/>
          </a:xfrm>
          <a:effectLst/>
        </p:grpSpPr>
        <p:cxnSp>
          <p:nvCxnSpPr>
            <p:cNvPr id="31" name="Straight Connector 30"/>
            <p:cNvCxnSpPr/>
            <p:nvPr/>
          </p:nvCxnSpPr>
          <p:spPr>
            <a:xfrm>
              <a:off x="28478060" y="7367333"/>
              <a:ext cx="0" cy="402336"/>
            </a:xfrm>
            <a:prstGeom prst="line">
              <a:avLst/>
            </a:prstGeom>
            <a:ln w="12700" cmpd="sng">
              <a:solidFill>
                <a:srgbClr val="FAC81A"/>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7490946" y="7789215"/>
              <a:ext cx="1993979" cy="463899"/>
            </a:xfrm>
            <a:prstGeom prst="rect">
              <a:avLst/>
            </a:prstGeom>
            <a:noFill/>
          </p:spPr>
          <p:txBody>
            <a:bodyPr wrap="none" rtlCol="0">
              <a:spAutoFit/>
            </a:bodyPr>
            <a:lstStyle/>
            <a:p>
              <a:pPr algn="ctr" defTabSz="609535"/>
              <a:r>
                <a:rPr lang="en-US" sz="900">
                  <a:solidFill>
                    <a:schemeClr val="accent4"/>
                  </a:solidFill>
                  <a:cs typeface="Univers Com 45 Light" charset="0"/>
                </a:rPr>
                <a:t>2020</a:t>
              </a:r>
            </a:p>
          </p:txBody>
        </p:sp>
      </p:grpSp>
      <p:grpSp>
        <p:nvGrpSpPr>
          <p:cNvPr id="33" name="Group 32"/>
          <p:cNvGrpSpPr/>
          <p:nvPr/>
        </p:nvGrpSpPr>
        <p:grpSpPr>
          <a:xfrm>
            <a:off x="2431438" y="2953681"/>
            <a:ext cx="441147" cy="440757"/>
            <a:chOff x="27490940" y="7367333"/>
            <a:chExt cx="1993980" cy="885781"/>
          </a:xfrm>
          <a:effectLst/>
        </p:grpSpPr>
        <p:cxnSp>
          <p:nvCxnSpPr>
            <p:cNvPr id="34" name="Straight Connector 33"/>
            <p:cNvCxnSpPr/>
            <p:nvPr/>
          </p:nvCxnSpPr>
          <p:spPr>
            <a:xfrm>
              <a:off x="28478060" y="7367333"/>
              <a:ext cx="0" cy="402336"/>
            </a:xfrm>
            <a:prstGeom prst="line">
              <a:avLst/>
            </a:prstGeom>
            <a:ln w="12700" cmpd="sng">
              <a:solidFill>
                <a:srgbClr val="FAC81A"/>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7490940" y="7789215"/>
              <a:ext cx="1993980" cy="463899"/>
            </a:xfrm>
            <a:prstGeom prst="rect">
              <a:avLst/>
            </a:prstGeom>
            <a:noFill/>
          </p:spPr>
          <p:txBody>
            <a:bodyPr wrap="none" rtlCol="0">
              <a:spAutoFit/>
            </a:bodyPr>
            <a:lstStyle/>
            <a:p>
              <a:pPr algn="ctr" defTabSz="609535"/>
              <a:r>
                <a:rPr lang="en-US" sz="900">
                  <a:solidFill>
                    <a:schemeClr val="accent4"/>
                  </a:solidFill>
                  <a:cs typeface="Univers Com 45 Light" charset="0"/>
                </a:rPr>
                <a:t>2021</a:t>
              </a:r>
            </a:p>
          </p:txBody>
        </p:sp>
      </p:grpSp>
      <p:grpSp>
        <p:nvGrpSpPr>
          <p:cNvPr id="36" name="Group 35"/>
          <p:cNvGrpSpPr/>
          <p:nvPr/>
        </p:nvGrpSpPr>
        <p:grpSpPr>
          <a:xfrm>
            <a:off x="2842453" y="2960959"/>
            <a:ext cx="441147" cy="440757"/>
            <a:chOff x="27490935" y="7367333"/>
            <a:chExt cx="1993980" cy="885781"/>
          </a:xfrm>
          <a:effectLst/>
        </p:grpSpPr>
        <p:cxnSp>
          <p:nvCxnSpPr>
            <p:cNvPr id="37" name="Straight Connector 36"/>
            <p:cNvCxnSpPr/>
            <p:nvPr/>
          </p:nvCxnSpPr>
          <p:spPr>
            <a:xfrm>
              <a:off x="28478060" y="7367333"/>
              <a:ext cx="0" cy="402336"/>
            </a:xfrm>
            <a:prstGeom prst="line">
              <a:avLst/>
            </a:prstGeom>
            <a:ln w="12700" cmpd="sng">
              <a:solidFill>
                <a:srgbClr val="FAC81A"/>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27490935" y="7789215"/>
              <a:ext cx="1993980" cy="463899"/>
            </a:xfrm>
            <a:prstGeom prst="rect">
              <a:avLst/>
            </a:prstGeom>
            <a:noFill/>
          </p:spPr>
          <p:txBody>
            <a:bodyPr wrap="none" rtlCol="0">
              <a:spAutoFit/>
            </a:bodyPr>
            <a:lstStyle/>
            <a:p>
              <a:pPr algn="ctr" defTabSz="609535"/>
              <a:r>
                <a:rPr lang="en-US" sz="900">
                  <a:solidFill>
                    <a:schemeClr val="accent4"/>
                  </a:solidFill>
                  <a:cs typeface="Univers Com 45 Light" charset="0"/>
                </a:rPr>
                <a:t>2022</a:t>
              </a:r>
            </a:p>
          </p:txBody>
        </p:sp>
      </p:grpSp>
      <p:grpSp>
        <p:nvGrpSpPr>
          <p:cNvPr id="39" name="Group 38"/>
          <p:cNvGrpSpPr/>
          <p:nvPr/>
        </p:nvGrpSpPr>
        <p:grpSpPr>
          <a:xfrm>
            <a:off x="4197141" y="2969751"/>
            <a:ext cx="441147" cy="440757"/>
            <a:chOff x="27490940" y="7367333"/>
            <a:chExt cx="1993979" cy="885781"/>
          </a:xfrm>
          <a:effectLst/>
        </p:grpSpPr>
        <p:cxnSp>
          <p:nvCxnSpPr>
            <p:cNvPr id="40" name="Straight Connector 39"/>
            <p:cNvCxnSpPr/>
            <p:nvPr/>
          </p:nvCxnSpPr>
          <p:spPr>
            <a:xfrm>
              <a:off x="28478060" y="7367333"/>
              <a:ext cx="0" cy="402336"/>
            </a:xfrm>
            <a:prstGeom prst="line">
              <a:avLst/>
            </a:prstGeom>
            <a:ln w="12700" cmpd="sng">
              <a:solidFill>
                <a:srgbClr val="FAC81A"/>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7490940" y="7789215"/>
              <a:ext cx="1993979" cy="463899"/>
            </a:xfrm>
            <a:prstGeom prst="rect">
              <a:avLst/>
            </a:prstGeom>
            <a:noFill/>
          </p:spPr>
          <p:txBody>
            <a:bodyPr wrap="none" rtlCol="0">
              <a:spAutoFit/>
            </a:bodyPr>
            <a:lstStyle/>
            <a:p>
              <a:pPr algn="ctr" defTabSz="609535"/>
              <a:r>
                <a:rPr lang="en-US" sz="900">
                  <a:solidFill>
                    <a:schemeClr val="accent4"/>
                  </a:solidFill>
                  <a:cs typeface="Univers Com 45 Light" charset="0"/>
                </a:rPr>
                <a:t>2030</a:t>
              </a:r>
            </a:p>
          </p:txBody>
        </p:sp>
      </p:grpSp>
      <p:grpSp>
        <p:nvGrpSpPr>
          <p:cNvPr id="42" name="Group 41"/>
          <p:cNvGrpSpPr/>
          <p:nvPr/>
        </p:nvGrpSpPr>
        <p:grpSpPr>
          <a:xfrm>
            <a:off x="6393243" y="2978898"/>
            <a:ext cx="441147" cy="440757"/>
            <a:chOff x="27490940" y="7367333"/>
            <a:chExt cx="1993979" cy="885781"/>
          </a:xfrm>
          <a:effectLst/>
        </p:grpSpPr>
        <p:cxnSp>
          <p:nvCxnSpPr>
            <p:cNvPr id="43" name="Straight Connector 42"/>
            <p:cNvCxnSpPr/>
            <p:nvPr/>
          </p:nvCxnSpPr>
          <p:spPr>
            <a:xfrm>
              <a:off x="28478060" y="7367333"/>
              <a:ext cx="0" cy="402336"/>
            </a:xfrm>
            <a:prstGeom prst="line">
              <a:avLst/>
            </a:prstGeom>
            <a:ln w="12700" cmpd="sng">
              <a:solidFill>
                <a:srgbClr val="FAC81A"/>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7490940" y="7789215"/>
              <a:ext cx="1993979" cy="463899"/>
            </a:xfrm>
            <a:prstGeom prst="rect">
              <a:avLst/>
            </a:prstGeom>
            <a:noFill/>
          </p:spPr>
          <p:txBody>
            <a:bodyPr wrap="none" rtlCol="0">
              <a:spAutoFit/>
            </a:bodyPr>
            <a:lstStyle/>
            <a:p>
              <a:pPr algn="ctr" defTabSz="609535"/>
              <a:r>
                <a:rPr lang="en-US" sz="900">
                  <a:solidFill>
                    <a:schemeClr val="accent4"/>
                  </a:solidFill>
                  <a:cs typeface="Univers Com 45 Light" charset="0"/>
                </a:rPr>
                <a:t>2040</a:t>
              </a:r>
            </a:p>
          </p:txBody>
        </p:sp>
      </p:grpSp>
      <p:grpSp>
        <p:nvGrpSpPr>
          <p:cNvPr id="45" name="Group 44"/>
          <p:cNvGrpSpPr/>
          <p:nvPr/>
        </p:nvGrpSpPr>
        <p:grpSpPr>
          <a:xfrm>
            <a:off x="8251455" y="2971268"/>
            <a:ext cx="441147" cy="440757"/>
            <a:chOff x="27490940" y="7367333"/>
            <a:chExt cx="1993979" cy="885781"/>
          </a:xfrm>
          <a:effectLst/>
        </p:grpSpPr>
        <p:cxnSp>
          <p:nvCxnSpPr>
            <p:cNvPr id="46" name="Straight Connector 45"/>
            <p:cNvCxnSpPr/>
            <p:nvPr/>
          </p:nvCxnSpPr>
          <p:spPr>
            <a:xfrm>
              <a:off x="28478060" y="7367333"/>
              <a:ext cx="0" cy="402336"/>
            </a:xfrm>
            <a:prstGeom prst="line">
              <a:avLst/>
            </a:prstGeom>
            <a:ln w="12700" cmpd="sng">
              <a:solidFill>
                <a:srgbClr val="FAC81A"/>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7490940" y="7789215"/>
              <a:ext cx="1993979" cy="463899"/>
            </a:xfrm>
            <a:prstGeom prst="rect">
              <a:avLst/>
            </a:prstGeom>
            <a:noFill/>
          </p:spPr>
          <p:txBody>
            <a:bodyPr wrap="none" rtlCol="0">
              <a:spAutoFit/>
            </a:bodyPr>
            <a:lstStyle/>
            <a:p>
              <a:pPr algn="ctr" defTabSz="609535"/>
              <a:r>
                <a:rPr lang="en-US" sz="900">
                  <a:solidFill>
                    <a:schemeClr val="accent4"/>
                  </a:solidFill>
                  <a:cs typeface="Univers Com 45 Light" charset="0"/>
                </a:rPr>
                <a:t>2050</a:t>
              </a:r>
            </a:p>
          </p:txBody>
        </p:sp>
      </p:grpSp>
      <p:sp>
        <p:nvSpPr>
          <p:cNvPr id="52" name="TextBox 51"/>
          <p:cNvSpPr txBox="1"/>
          <p:nvPr/>
        </p:nvSpPr>
        <p:spPr>
          <a:xfrm>
            <a:off x="1175860" y="2577299"/>
            <a:ext cx="1473969" cy="398177"/>
          </a:xfrm>
          <a:prstGeom prst="rect">
            <a:avLst/>
          </a:prstGeom>
          <a:solidFill>
            <a:schemeClr val="bg1"/>
          </a:solidFill>
          <a:ln>
            <a:noFill/>
          </a:ln>
          <a:effectLst/>
        </p:spPr>
        <p:txBody>
          <a:bodyPr wrap="square" lIns="28565" tIns="14283" rIns="28565" bIns="14283" rtlCol="0" anchor="ctr">
            <a:spAutoFit/>
          </a:bodyPr>
          <a:lstStyle/>
          <a:p>
            <a:pPr algn="ctr" defTabSz="609535"/>
            <a:endParaRPr lang="en-US" sz="800" dirty="0">
              <a:solidFill>
                <a:schemeClr val="tx2"/>
              </a:solidFill>
              <a:cs typeface="Univers Com 45 Light" charset="0"/>
            </a:endParaRPr>
          </a:p>
          <a:p>
            <a:pPr algn="ctr" defTabSz="609535"/>
            <a:r>
              <a:rPr lang="en-US" sz="800" dirty="0" err="1">
                <a:solidFill>
                  <a:schemeClr val="tx2"/>
                </a:solidFill>
                <a:cs typeface="Univers Com 45 Light" charset="0"/>
              </a:rPr>
              <a:t>Megatendencias</a:t>
            </a:r>
            <a:endParaRPr lang="en-US" sz="800" dirty="0">
              <a:solidFill>
                <a:schemeClr val="tx2"/>
              </a:solidFill>
              <a:cs typeface="Univers Com 45 Light" charset="0"/>
            </a:endParaRPr>
          </a:p>
          <a:p>
            <a:pPr algn="ctr" defTabSz="609535"/>
            <a:endParaRPr lang="en-US" sz="800" dirty="0">
              <a:solidFill>
                <a:schemeClr val="tx2"/>
              </a:solidFill>
              <a:cs typeface="Univers Com 45 Light" charset="0"/>
            </a:endParaRPr>
          </a:p>
        </p:txBody>
      </p:sp>
      <p:pic>
        <p:nvPicPr>
          <p:cNvPr id="55" name="Picture 54"/>
          <p:cNvPicPr>
            <a:picLocks/>
          </p:cNvPicPr>
          <p:nvPr/>
        </p:nvPicPr>
        <p:blipFill>
          <a:blip r:embed="rId3" cstate="print">
            <a:extLst>
              <a:ext uri="{28A0092B-C50C-407E-A947-70E740481C1C}">
                <a14:useLocalDpi xmlns:a14="http://schemas.microsoft.com/office/drawing/2010/main"/>
              </a:ext>
            </a:extLst>
          </a:blip>
          <a:stretch>
            <a:fillRect/>
          </a:stretch>
        </p:blipFill>
        <p:spPr>
          <a:xfrm>
            <a:off x="2733379" y="2634835"/>
            <a:ext cx="261956" cy="256615"/>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17994" y="2197225"/>
            <a:ext cx="234164" cy="234164"/>
          </a:xfrm>
          <a:prstGeom prst="rect">
            <a:avLst/>
          </a:prstGeom>
          <a:noFill/>
          <a:effectLst/>
        </p:spPr>
      </p:pic>
      <p:pic>
        <p:nvPicPr>
          <p:cNvPr id="58" name="Picture 57"/>
          <p:cNvPicPr>
            <a:picLocks noChangeAspect="1"/>
          </p:cNvPicPr>
          <p:nvPr/>
        </p:nvPicPr>
        <p:blipFill>
          <a:blip r:embed="rId5" r:link="rId6" cstate="print">
            <a:extLst>
              <a:ext uri="{28A0092B-C50C-407E-A947-70E740481C1C}">
                <a14:useLocalDpi xmlns:a14="http://schemas.microsoft.com/office/drawing/2010/main"/>
              </a:ext>
            </a:extLst>
          </a:blip>
          <a:stretch>
            <a:fillRect/>
          </a:stretch>
        </p:blipFill>
        <p:spPr>
          <a:xfrm>
            <a:off x="1541826" y="2187909"/>
            <a:ext cx="252799" cy="252799"/>
          </a:xfrm>
          <a:prstGeom prst="rect">
            <a:avLst/>
          </a:prstGeom>
          <a:noFill/>
          <a:effectLst/>
        </p:spPr>
      </p:pic>
      <p:sp>
        <p:nvSpPr>
          <p:cNvPr id="60" name="TextBox 59"/>
          <p:cNvSpPr txBox="1"/>
          <p:nvPr/>
        </p:nvSpPr>
        <p:spPr>
          <a:xfrm>
            <a:off x="4423562" y="2577298"/>
            <a:ext cx="4046284" cy="398177"/>
          </a:xfrm>
          <a:prstGeom prst="rect">
            <a:avLst/>
          </a:prstGeom>
          <a:solidFill>
            <a:schemeClr val="bg1"/>
          </a:solidFill>
          <a:ln>
            <a:noFill/>
          </a:ln>
          <a:effectLst/>
        </p:spPr>
        <p:txBody>
          <a:bodyPr wrap="square" lIns="28565" tIns="14283" rIns="28565" bIns="14283" rtlCol="0">
            <a:spAutoFit/>
          </a:bodyPr>
          <a:lstStyle/>
          <a:p>
            <a:pPr algn="ctr" defTabSz="609535"/>
            <a:endParaRPr lang="en-US" sz="800" dirty="0">
              <a:solidFill>
                <a:schemeClr val="tx2"/>
              </a:solidFill>
              <a:cs typeface="Univers Com 45 Light" charset="0"/>
            </a:endParaRPr>
          </a:p>
          <a:p>
            <a:pPr algn="ctr" defTabSz="609535"/>
            <a:r>
              <a:rPr lang="en-US" sz="800" dirty="0">
                <a:solidFill>
                  <a:schemeClr val="tx2"/>
                </a:solidFill>
                <a:cs typeface="Univers Com 45 Light" charset="0"/>
              </a:rPr>
              <a:t>¿</a:t>
            </a:r>
            <a:r>
              <a:rPr lang="en-US" sz="800" dirty="0" err="1">
                <a:solidFill>
                  <a:schemeClr val="tx2"/>
                </a:solidFill>
                <a:cs typeface="Univers Com 45 Light" charset="0"/>
              </a:rPr>
              <a:t>Megatendencias</a:t>
            </a:r>
            <a:r>
              <a:rPr lang="en-US" sz="800" dirty="0">
                <a:solidFill>
                  <a:schemeClr val="tx2"/>
                </a:solidFill>
                <a:cs typeface="Univers Com 45 Light" charset="0"/>
              </a:rPr>
              <a:t> del </a:t>
            </a:r>
            <a:r>
              <a:rPr lang="en-US" sz="800" dirty="0" err="1">
                <a:solidFill>
                  <a:schemeClr val="tx2"/>
                </a:solidFill>
                <a:cs typeface="Univers Com 45 Light" charset="0"/>
              </a:rPr>
              <a:t>futuro</a:t>
            </a:r>
            <a:r>
              <a:rPr lang="en-US" sz="800" dirty="0">
                <a:solidFill>
                  <a:schemeClr val="tx2"/>
                </a:solidFill>
                <a:cs typeface="Univers Com 45 Light" charset="0"/>
              </a:rPr>
              <a:t>?</a:t>
            </a:r>
          </a:p>
          <a:p>
            <a:pPr algn="ctr" defTabSz="609535"/>
            <a:endParaRPr lang="en-US" sz="800" dirty="0">
              <a:solidFill>
                <a:schemeClr val="tx2"/>
              </a:solidFill>
              <a:cs typeface="Univers Com 45 Light" charset="0"/>
            </a:endParaRPr>
          </a:p>
        </p:txBody>
      </p:sp>
      <p:pic>
        <p:nvPicPr>
          <p:cNvPr id="61" name="Picture 60" descr="MARS Curiousity Rove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57424" y="2133403"/>
            <a:ext cx="441533" cy="200894"/>
          </a:xfrm>
          <a:prstGeom prst="rect">
            <a:avLst/>
          </a:prstGeom>
        </p:spPr>
      </p:pic>
      <p:pic>
        <p:nvPicPr>
          <p:cNvPr id="63" name="Picture 6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36736" y="2181188"/>
            <a:ext cx="261252" cy="261250"/>
          </a:xfrm>
          <a:prstGeom prst="rect">
            <a:avLst/>
          </a:prstGeom>
        </p:spPr>
      </p:pic>
      <p:pic>
        <p:nvPicPr>
          <p:cNvPr id="64" name="Picture 63" descr="icon_725_white.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39835" y="2243908"/>
            <a:ext cx="368359" cy="180204"/>
          </a:xfrm>
          <a:prstGeom prst="rect">
            <a:avLst/>
          </a:prstGeom>
        </p:spPr>
      </p:pic>
      <p:grpSp>
        <p:nvGrpSpPr>
          <p:cNvPr id="67" name="Group 66"/>
          <p:cNvGrpSpPr/>
          <p:nvPr/>
        </p:nvGrpSpPr>
        <p:grpSpPr>
          <a:xfrm>
            <a:off x="4485780" y="1895436"/>
            <a:ext cx="794757" cy="550020"/>
            <a:chOff x="38289263" y="3750189"/>
            <a:chExt cx="3729100" cy="2730304"/>
          </a:xfrm>
        </p:grpSpPr>
        <p:pic>
          <p:nvPicPr>
            <p:cNvPr id="68" name="Picture 6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420319" y="4538468"/>
              <a:ext cx="1482041" cy="1482041"/>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8350075" y="5366076"/>
              <a:ext cx="947847" cy="947848"/>
            </a:xfrm>
            <a:prstGeom prst="rect">
              <a:avLst/>
            </a:prstGeom>
          </p:spPr>
        </p:pic>
        <p:pic>
          <p:nvPicPr>
            <p:cNvPr id="70" name="Picture 6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020016" y="4025026"/>
              <a:ext cx="877325" cy="877325"/>
            </a:xfrm>
            <a:prstGeom prst="rect">
              <a:avLst/>
            </a:prstGeom>
          </p:spPr>
        </p:pic>
        <p:pic>
          <p:nvPicPr>
            <p:cNvPr id="71" name="Picture 7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0885376" y="5347505"/>
              <a:ext cx="1132987" cy="1132988"/>
            </a:xfrm>
            <a:prstGeom prst="rect">
              <a:avLst/>
            </a:prstGeom>
          </p:spPr>
        </p:pic>
        <p:cxnSp>
          <p:nvCxnSpPr>
            <p:cNvPr id="72" name="Straight Connector 71"/>
            <p:cNvCxnSpPr/>
            <p:nvPr/>
          </p:nvCxnSpPr>
          <p:spPr>
            <a:xfrm>
              <a:off x="39093505" y="4760922"/>
              <a:ext cx="554227" cy="389569"/>
            </a:xfrm>
            <a:prstGeom prst="line">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cxnSp>
        <p:cxnSp>
          <p:nvCxnSpPr>
            <p:cNvPr id="73" name="Straight Connector 72"/>
            <p:cNvCxnSpPr/>
            <p:nvPr/>
          </p:nvCxnSpPr>
          <p:spPr>
            <a:xfrm flipH="1">
              <a:off x="40667841" y="4760922"/>
              <a:ext cx="555799" cy="389569"/>
            </a:xfrm>
            <a:prstGeom prst="line">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cxnSp>
        <p:cxnSp>
          <p:nvCxnSpPr>
            <p:cNvPr id="74" name="Straight Connector 73"/>
            <p:cNvCxnSpPr/>
            <p:nvPr/>
          </p:nvCxnSpPr>
          <p:spPr>
            <a:xfrm>
              <a:off x="40739089" y="5525177"/>
              <a:ext cx="369924" cy="224607"/>
            </a:xfrm>
            <a:prstGeom prst="line">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cxnSp>
        <p:cxnSp>
          <p:nvCxnSpPr>
            <p:cNvPr id="75" name="Straight Connector 74"/>
            <p:cNvCxnSpPr/>
            <p:nvPr/>
          </p:nvCxnSpPr>
          <p:spPr>
            <a:xfrm flipH="1">
              <a:off x="39180130" y="5525177"/>
              <a:ext cx="369924" cy="224607"/>
            </a:xfrm>
            <a:prstGeom prst="line">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cxnSp>
        <p:pic>
          <p:nvPicPr>
            <p:cNvPr id="76" name="Picture 7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8289263" y="3750189"/>
              <a:ext cx="1025537" cy="1025537"/>
            </a:xfrm>
            <a:prstGeom prst="rect">
              <a:avLst/>
            </a:prstGeom>
          </p:spPr>
        </p:pic>
      </p:grpSp>
      <p:pic>
        <p:nvPicPr>
          <p:cNvPr id="79" name="Picture 78" descr="icon_2041_white.pn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635502" y="2084663"/>
            <a:ext cx="198889" cy="272818"/>
          </a:xfrm>
          <a:prstGeom prst="rect">
            <a:avLst/>
          </a:prstGeom>
        </p:spPr>
      </p:pic>
      <p:pic>
        <p:nvPicPr>
          <p:cNvPr id="81" name="Picture 80" descr="icon_4079_white.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rot="10800000">
            <a:off x="6909382" y="2155031"/>
            <a:ext cx="45719" cy="159409"/>
          </a:xfrm>
          <a:prstGeom prst="rect">
            <a:avLst/>
          </a:prstGeom>
        </p:spPr>
      </p:pic>
      <p:pic>
        <p:nvPicPr>
          <p:cNvPr id="82" name="Picture 8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367396" y="2007646"/>
            <a:ext cx="346820" cy="346820"/>
          </a:xfrm>
          <a:prstGeom prst="rect">
            <a:avLst/>
          </a:prstGeom>
        </p:spPr>
      </p:pic>
      <p:pic>
        <p:nvPicPr>
          <p:cNvPr id="84" name="Picture 83"/>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285815" y="2097154"/>
            <a:ext cx="250392" cy="250392"/>
          </a:xfrm>
          <a:prstGeom prst="rect">
            <a:avLst/>
          </a:prstGeom>
        </p:spPr>
      </p:pic>
      <p:sp>
        <p:nvSpPr>
          <p:cNvPr id="93" name="TextBox 92"/>
          <p:cNvSpPr txBox="1"/>
          <p:nvPr/>
        </p:nvSpPr>
        <p:spPr>
          <a:xfrm>
            <a:off x="3060845" y="2577299"/>
            <a:ext cx="1347158" cy="398177"/>
          </a:xfrm>
          <a:prstGeom prst="rect">
            <a:avLst/>
          </a:prstGeom>
          <a:solidFill>
            <a:schemeClr val="bg1"/>
          </a:solidFill>
          <a:ln>
            <a:noFill/>
          </a:ln>
          <a:effectLst/>
        </p:spPr>
        <p:txBody>
          <a:bodyPr wrap="square" lIns="28565" tIns="14283" rIns="28565" bIns="14283" rtlCol="0" anchor="ctr">
            <a:spAutoFit/>
          </a:bodyPr>
          <a:lstStyle/>
          <a:p>
            <a:pPr algn="ctr" defTabSz="609535"/>
            <a:endParaRPr lang="en-US" sz="800" dirty="0">
              <a:solidFill>
                <a:schemeClr val="tx2"/>
              </a:solidFill>
              <a:cs typeface="Univers Com 45 Light" charset="0"/>
            </a:endParaRPr>
          </a:p>
          <a:p>
            <a:pPr algn="ctr" defTabSz="609535"/>
            <a:r>
              <a:rPr lang="en-US" sz="800" dirty="0" err="1">
                <a:solidFill>
                  <a:schemeClr val="tx2"/>
                </a:solidFill>
                <a:cs typeface="Univers Com 45 Light" charset="0"/>
              </a:rPr>
              <a:t>Megatendencias</a:t>
            </a:r>
            <a:endParaRPr lang="en-US" sz="800" dirty="0">
              <a:solidFill>
                <a:schemeClr val="tx2"/>
              </a:solidFill>
              <a:cs typeface="Univers Com 45 Light" charset="0"/>
            </a:endParaRPr>
          </a:p>
          <a:p>
            <a:pPr algn="ctr" defTabSz="609535"/>
            <a:endParaRPr lang="en-US" sz="800" dirty="0">
              <a:solidFill>
                <a:schemeClr val="tx2"/>
              </a:solidFill>
              <a:cs typeface="Univers Com 45 Light" charset="0"/>
            </a:endParaRPr>
          </a:p>
        </p:txBody>
      </p:sp>
      <p:pic>
        <p:nvPicPr>
          <p:cNvPr id="94" name="Picture 9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08285" y="2143084"/>
            <a:ext cx="234164" cy="234164"/>
          </a:xfrm>
          <a:prstGeom prst="rect">
            <a:avLst/>
          </a:prstGeom>
          <a:noFill/>
          <a:effectLst/>
        </p:spPr>
      </p:pic>
      <p:pic>
        <p:nvPicPr>
          <p:cNvPr id="95" name="Picture 94"/>
          <p:cNvPicPr>
            <a:picLocks noChangeAspect="1"/>
          </p:cNvPicPr>
          <p:nvPr/>
        </p:nvPicPr>
        <p:blipFill>
          <a:blip r:embed="rId5" r:link="rId6" cstate="print">
            <a:extLst>
              <a:ext uri="{28A0092B-C50C-407E-A947-70E740481C1C}">
                <a14:useLocalDpi xmlns:a14="http://schemas.microsoft.com/office/drawing/2010/main"/>
              </a:ext>
            </a:extLst>
          </a:blip>
          <a:stretch>
            <a:fillRect/>
          </a:stretch>
        </p:blipFill>
        <p:spPr>
          <a:xfrm>
            <a:off x="3385643" y="2117706"/>
            <a:ext cx="252799" cy="252799"/>
          </a:xfrm>
          <a:prstGeom prst="rect">
            <a:avLst/>
          </a:prstGeom>
          <a:noFill/>
          <a:effectLst/>
        </p:spPr>
      </p:pic>
      <p:pic>
        <p:nvPicPr>
          <p:cNvPr id="96" name="Picture 9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33456" y="2128514"/>
            <a:ext cx="261252" cy="261250"/>
          </a:xfrm>
          <a:prstGeom prst="rect">
            <a:avLst/>
          </a:prstGeom>
        </p:spPr>
      </p:pic>
      <p:pic>
        <p:nvPicPr>
          <p:cNvPr id="97" name="Picture 96" descr="icon_725_white.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32912" y="2182398"/>
            <a:ext cx="368359" cy="180204"/>
          </a:xfrm>
          <a:prstGeom prst="rect">
            <a:avLst/>
          </a:prstGeom>
        </p:spPr>
      </p:pic>
      <p:sp>
        <p:nvSpPr>
          <p:cNvPr id="100" name="Rectangle 99"/>
          <p:cNvSpPr/>
          <p:nvPr/>
        </p:nvSpPr>
        <p:spPr>
          <a:xfrm>
            <a:off x="2995336" y="1742359"/>
            <a:ext cx="5953024" cy="727398"/>
          </a:xfrm>
          <a:prstGeom prst="rect">
            <a:avLst/>
          </a:prstGeom>
          <a:noFill/>
          <a:ln w="12700">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err="1">
              <a:solidFill>
                <a:schemeClr val="bg2">
                  <a:lumMod val="25000"/>
                </a:schemeClr>
              </a:solidFill>
            </a:endParaRPr>
          </a:p>
        </p:txBody>
      </p:sp>
      <p:sp>
        <p:nvSpPr>
          <p:cNvPr id="101" name="TextBox 100"/>
          <p:cNvSpPr txBox="1"/>
          <p:nvPr/>
        </p:nvSpPr>
        <p:spPr>
          <a:xfrm>
            <a:off x="7775279" y="2095401"/>
            <a:ext cx="1009293" cy="220573"/>
          </a:xfrm>
          <a:prstGeom prst="rect">
            <a:avLst/>
          </a:prstGeom>
          <a:noFill/>
        </p:spPr>
        <p:txBody>
          <a:bodyPr wrap="square" lIns="0" rIns="0" rtlCol="0">
            <a:spAutoFit/>
          </a:bodyPr>
          <a:lstStyle/>
          <a:p>
            <a:pPr algn="r">
              <a:lnSpc>
                <a:spcPts val="1020"/>
              </a:lnSpc>
            </a:pPr>
            <a:r>
              <a:rPr lang="en-US" sz="900" dirty="0">
                <a:solidFill>
                  <a:schemeClr val="bg1"/>
                </a:solidFill>
              </a:rPr>
              <a:t>¿</a:t>
            </a:r>
            <a:r>
              <a:rPr lang="en-US" sz="900" dirty="0" err="1">
                <a:solidFill>
                  <a:schemeClr val="bg1"/>
                </a:solidFill>
              </a:rPr>
              <a:t>Cuáles</a:t>
            </a:r>
            <a:r>
              <a:rPr lang="en-US" sz="900" dirty="0">
                <a:solidFill>
                  <a:schemeClr val="bg1"/>
                </a:solidFill>
              </a:rPr>
              <a:t> </a:t>
            </a:r>
            <a:r>
              <a:rPr lang="en-US" sz="900" dirty="0" err="1">
                <a:solidFill>
                  <a:schemeClr val="bg1"/>
                </a:solidFill>
              </a:rPr>
              <a:t>serán</a:t>
            </a:r>
            <a:r>
              <a:rPr lang="en-US" sz="900" dirty="0">
                <a:solidFill>
                  <a:schemeClr val="bg1"/>
                </a:solidFill>
              </a:rPr>
              <a:t>??</a:t>
            </a:r>
          </a:p>
        </p:txBody>
      </p:sp>
      <p:sp>
        <p:nvSpPr>
          <p:cNvPr id="2" name="Title 1"/>
          <p:cNvSpPr>
            <a:spLocks noGrp="1"/>
          </p:cNvSpPr>
          <p:nvPr>
            <p:ph type="title"/>
          </p:nvPr>
        </p:nvSpPr>
        <p:spPr/>
        <p:txBody>
          <a:bodyPr/>
          <a:lstStyle/>
          <a:p>
            <a:r>
              <a:rPr lang="en-US" dirty="0">
                <a:solidFill>
                  <a:schemeClr val="bg1"/>
                </a:solidFill>
              </a:rPr>
              <a:t>D</a:t>
            </a:r>
          </a:p>
        </p:txBody>
      </p:sp>
      <p:sp>
        <p:nvSpPr>
          <p:cNvPr id="65" name="Title 5"/>
          <p:cNvSpPr txBox="1">
            <a:spLocks/>
          </p:cNvSpPr>
          <p:nvPr/>
        </p:nvSpPr>
        <p:spPr>
          <a:xfrm>
            <a:off x="454025" y="274320"/>
            <a:ext cx="8229600" cy="457200"/>
          </a:xfrm>
          <a:prstGeom prst="rect">
            <a:avLst/>
          </a:prstGeom>
        </p:spPr>
        <p:txBody>
          <a:bodyPr vert="horz" lIns="0" tIns="34290" rIns="0" bIns="34290" rtlCol="0" anchor="ctr">
            <a:noAutofit/>
          </a:bodyPr>
          <a:lstStyle>
            <a:lvl1pPr algn="l" defTabSz="1219170" rtl="0" eaLnBrk="1" latinLnBrk="0" hangingPunct="1">
              <a:lnSpc>
                <a:spcPct val="90000"/>
              </a:lnSpc>
              <a:spcBef>
                <a:spcPct val="0"/>
              </a:spcBef>
              <a:buNone/>
              <a:defRPr sz="3200" b="0" i="0" kern="1000" spc="0" baseline="0">
                <a:solidFill>
                  <a:schemeClr val="bg2">
                    <a:lumMod val="25000"/>
                  </a:schemeClr>
                </a:solidFill>
                <a:latin typeface="+mn-lt"/>
                <a:ea typeface="Arial" charset="0"/>
                <a:cs typeface="Arial" charset="0"/>
              </a:defRPr>
            </a:lvl1pPr>
          </a:lstStyle>
          <a:p>
            <a:r>
              <a:rPr lang="en-US" sz="2400" dirty="0" err="1"/>
              <a:t>Diseño</a:t>
            </a:r>
            <a:r>
              <a:rPr lang="en-US" sz="2400" dirty="0"/>
              <a:t> de los </a:t>
            </a:r>
            <a:r>
              <a:rPr lang="en-US" sz="2400" dirty="0" err="1"/>
              <a:t>Sistemas</a:t>
            </a:r>
            <a:r>
              <a:rPr lang="en-US" sz="2400" dirty="0"/>
              <a:t> de </a:t>
            </a:r>
            <a:r>
              <a:rPr lang="en-US" sz="2400" dirty="0" err="1"/>
              <a:t>Ingeniería</a:t>
            </a:r>
            <a:endParaRPr lang="en-US" sz="2400" dirty="0"/>
          </a:p>
        </p:txBody>
      </p:sp>
      <p:sp>
        <p:nvSpPr>
          <p:cNvPr id="66" name="Text Placeholder 2"/>
          <p:cNvSpPr>
            <a:spLocks noGrp="1"/>
          </p:cNvSpPr>
          <p:nvPr>
            <p:ph type="body" sz="quarter" idx="10"/>
          </p:nvPr>
        </p:nvSpPr>
        <p:spPr>
          <a:xfrm>
            <a:off x="454026" y="731520"/>
            <a:ext cx="8229600" cy="274320"/>
          </a:xfrm>
        </p:spPr>
        <p:txBody>
          <a:bodyPr/>
          <a:lstStyle/>
          <a:p>
            <a:r>
              <a:rPr lang="en-US" dirty="0" err="1"/>
              <a:t>Preparando</a:t>
            </a:r>
            <a:r>
              <a:rPr lang="en-US" dirty="0"/>
              <a:t> a los </a:t>
            </a:r>
            <a:r>
              <a:rPr lang="en-US" dirty="0" err="1"/>
              <a:t>estudiantes</a:t>
            </a:r>
            <a:r>
              <a:rPr lang="en-US" dirty="0"/>
              <a:t> para las </a:t>
            </a:r>
            <a:r>
              <a:rPr lang="en-US" dirty="0" err="1"/>
              <a:t>megatendencias</a:t>
            </a:r>
            <a:r>
              <a:rPr lang="en-US" dirty="0"/>
              <a:t> de la </a:t>
            </a:r>
            <a:r>
              <a:rPr lang="en-US" dirty="0" err="1"/>
              <a:t>próxima</a:t>
            </a:r>
            <a:r>
              <a:rPr lang="en-US" dirty="0"/>
              <a:t> </a:t>
            </a:r>
            <a:r>
              <a:rPr lang="en-US" dirty="0" err="1"/>
              <a:t>década</a:t>
            </a:r>
            <a:endParaRPr lang="en-US" dirty="0"/>
          </a:p>
        </p:txBody>
      </p:sp>
    </p:spTree>
    <p:extLst>
      <p:ext uri="{BB962C8B-B14F-4D97-AF65-F5344CB8AC3E}">
        <p14:creationId xmlns:p14="http://schemas.microsoft.com/office/powerpoint/2010/main" val="397071981"/>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a:t>
            </a:r>
            <a:r>
              <a:rPr lang="en-US" dirty="0" err="1"/>
              <a:t>Cómo</a:t>
            </a:r>
            <a:r>
              <a:rPr lang="en-US" dirty="0"/>
              <a:t> </a:t>
            </a:r>
            <a:r>
              <a:rPr lang="en-US" dirty="0" err="1"/>
              <a:t>coopera</a:t>
            </a:r>
            <a:r>
              <a:rPr lang="en-US" dirty="0"/>
              <a:t> NI con las </a:t>
            </a:r>
            <a:r>
              <a:rPr lang="en-US" dirty="0" err="1"/>
              <a:t>Instituciones</a:t>
            </a:r>
            <a:r>
              <a:rPr lang="en-US" dirty="0"/>
              <a:t> </a:t>
            </a:r>
            <a:r>
              <a:rPr lang="en-US" dirty="0" err="1"/>
              <a:t>Académicas</a:t>
            </a:r>
            <a:r>
              <a:rPr lang="en-US" dirty="0"/>
              <a:t>?</a:t>
            </a:r>
          </a:p>
        </p:txBody>
      </p:sp>
    </p:spTree>
    <p:extLst>
      <p:ext uri="{BB962C8B-B14F-4D97-AF65-F5344CB8AC3E}">
        <p14:creationId xmlns:p14="http://schemas.microsoft.com/office/powerpoint/2010/main" val="1699393067"/>
      </p:ext>
    </p:extLst>
  </p:cSld>
  <p:clrMapOvr>
    <a:masterClrMapping/>
  </p:clrMapOvr>
  <mc:AlternateContent xmlns:mc="http://schemas.openxmlformats.org/markup-compatibility/2006">
    <mc:Choice xmlns:p14="http://schemas.microsoft.com/office/powerpoint/2010/main" Requires="p14">
      <p:transition spd="slow" p14:dur="1500" advTm="5000">
        <p:split orient="vert"/>
      </p:transition>
    </mc:Choice>
    <mc:Fallback>
      <p:transition spd="slow" advTm="5000">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Modelo</a:t>
            </a:r>
            <a:r>
              <a:rPr lang="en-US" dirty="0"/>
              <a:t> </a:t>
            </a:r>
            <a:r>
              <a:rPr lang="en-US" dirty="0" err="1"/>
              <a:t>Asociativo</a:t>
            </a:r>
            <a:r>
              <a:rPr lang="en-US" dirty="0"/>
              <a:t> de NI con las </a:t>
            </a:r>
            <a:r>
              <a:rPr lang="en-US" dirty="0" err="1"/>
              <a:t>Instituciones</a:t>
            </a:r>
            <a:r>
              <a:rPr lang="en-US" dirty="0"/>
              <a:t> </a:t>
            </a:r>
            <a:r>
              <a:rPr lang="en-US" dirty="0" err="1"/>
              <a:t>Académicas</a:t>
            </a:r>
            <a:endParaRPr lang="en-US" dirty="0"/>
          </a:p>
        </p:txBody>
      </p:sp>
      <p:sp>
        <p:nvSpPr>
          <p:cNvPr id="5" name="Rectangle 4"/>
          <p:cNvSpPr/>
          <p:nvPr/>
        </p:nvSpPr>
        <p:spPr>
          <a:xfrm>
            <a:off x="0" y="998573"/>
            <a:ext cx="9144000" cy="3406427"/>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a:p>
        </p:txBody>
      </p:sp>
      <p:grpSp>
        <p:nvGrpSpPr>
          <p:cNvPr id="2" name="Grupo 1">
            <a:extLst>
              <a:ext uri="{FF2B5EF4-FFF2-40B4-BE49-F238E27FC236}">
                <a16:creationId xmlns:a16="http://schemas.microsoft.com/office/drawing/2014/main" id="{FD678D51-4F13-4316-844F-62A8930EEB9B}"/>
              </a:ext>
            </a:extLst>
          </p:cNvPr>
          <p:cNvGrpSpPr/>
          <p:nvPr/>
        </p:nvGrpSpPr>
        <p:grpSpPr>
          <a:xfrm>
            <a:off x="289434" y="1630841"/>
            <a:ext cx="1554181" cy="1887059"/>
            <a:chOff x="289434" y="1630841"/>
            <a:chExt cx="1554181" cy="1887059"/>
          </a:xfrm>
        </p:grpSpPr>
        <p:sp>
          <p:nvSpPr>
            <p:cNvPr id="6" name="Rounded Rectangle 5"/>
            <p:cNvSpPr>
              <a:spLocks noChangeAspect="1"/>
            </p:cNvSpPr>
            <p:nvPr/>
          </p:nvSpPr>
          <p:spPr>
            <a:xfrm>
              <a:off x="289434" y="1630841"/>
              <a:ext cx="1554181" cy="1887059"/>
            </a:xfrm>
            <a:prstGeom prst="roundRect">
              <a:avLst>
                <a:gd name="adj" fmla="val 0"/>
              </a:avLst>
            </a:prstGeom>
            <a:solidFill>
              <a:srgbClr val="73AED9">
                <a:alpha val="70000"/>
              </a:srgb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26291"/>
              <a:endParaRPr lang="en-US" sz="1350">
                <a:ln>
                  <a:solidFill>
                    <a:schemeClr val="accent1"/>
                  </a:solidFill>
                </a:ln>
                <a:solidFill>
                  <a:srgbClr val="8AB442"/>
                </a:solidFill>
              </a:endParaRPr>
            </a:p>
          </p:txBody>
        </p:sp>
        <p:pic>
          <p:nvPicPr>
            <p:cNvPr id="19" name="Picture 18"/>
            <p:cNvPicPr>
              <a:picLocks/>
            </p:cNvPicPr>
            <p:nvPr/>
          </p:nvPicPr>
          <p:blipFill>
            <a:blip r:embed="rId2" cstate="print">
              <a:extLst>
                <a:ext uri="{28A0092B-C50C-407E-A947-70E740481C1C}">
                  <a14:useLocalDpi xmlns:a14="http://schemas.microsoft.com/office/drawing/2010/main"/>
                </a:ext>
              </a:extLst>
            </a:blip>
            <a:stretch>
              <a:fillRect/>
            </a:stretch>
          </p:blipFill>
          <p:spPr>
            <a:xfrm>
              <a:off x="850600" y="1800076"/>
              <a:ext cx="431846" cy="385688"/>
            </a:xfrm>
            <a:prstGeom prst="rect">
              <a:avLst/>
            </a:prstGeom>
          </p:spPr>
        </p:pic>
        <p:sp>
          <p:nvSpPr>
            <p:cNvPr id="26" name="TextBox 25"/>
            <p:cNvSpPr txBox="1"/>
            <p:nvPr/>
          </p:nvSpPr>
          <p:spPr>
            <a:xfrm>
              <a:off x="407349" y="2452816"/>
              <a:ext cx="1318347" cy="738664"/>
            </a:xfrm>
            <a:prstGeom prst="rect">
              <a:avLst/>
            </a:prstGeom>
            <a:noFill/>
          </p:spPr>
          <p:txBody>
            <a:bodyPr wrap="square" lIns="0" rIns="0" rtlCol="0">
              <a:spAutoFit/>
            </a:bodyPr>
            <a:lstStyle/>
            <a:p>
              <a:pPr algn="ctr"/>
              <a:r>
                <a:rPr lang="en-US" sz="1050" dirty="0" err="1">
                  <a:solidFill>
                    <a:schemeClr val="bg1"/>
                  </a:solidFill>
                </a:rPr>
                <a:t>Aumentar</a:t>
              </a:r>
              <a:r>
                <a:rPr lang="en-US" sz="1050" dirty="0">
                  <a:solidFill>
                    <a:schemeClr val="bg1"/>
                  </a:solidFill>
                </a:rPr>
                <a:t> el </a:t>
              </a:r>
              <a:r>
                <a:rPr lang="en-US" sz="1050" dirty="0" err="1">
                  <a:solidFill>
                    <a:schemeClr val="bg1"/>
                  </a:solidFill>
                </a:rPr>
                <a:t>Entusiasmo</a:t>
              </a:r>
              <a:r>
                <a:rPr lang="en-US" sz="1050" dirty="0">
                  <a:solidFill>
                    <a:schemeClr val="bg1"/>
                  </a:solidFill>
                </a:rPr>
                <a:t> y </a:t>
              </a:r>
              <a:r>
                <a:rPr lang="en-US" sz="1050" dirty="0" err="1">
                  <a:solidFill>
                    <a:schemeClr val="bg1"/>
                  </a:solidFill>
                </a:rPr>
                <a:t>Retención</a:t>
              </a:r>
              <a:r>
                <a:rPr lang="en-US" sz="1050" dirty="0">
                  <a:solidFill>
                    <a:schemeClr val="bg1"/>
                  </a:solidFill>
                </a:rPr>
                <a:t> a </a:t>
              </a:r>
              <a:r>
                <a:rPr lang="en-US" sz="1050" dirty="0" err="1">
                  <a:solidFill>
                    <a:schemeClr val="bg1"/>
                  </a:solidFill>
                </a:rPr>
                <a:t>través</a:t>
              </a:r>
              <a:r>
                <a:rPr lang="en-US" sz="1050" dirty="0">
                  <a:solidFill>
                    <a:schemeClr val="bg1"/>
                  </a:solidFill>
                </a:rPr>
                <a:t> de </a:t>
              </a:r>
              <a:r>
                <a:rPr lang="en-US" sz="1050" dirty="0" err="1">
                  <a:solidFill>
                    <a:schemeClr val="bg1"/>
                  </a:solidFill>
                </a:rPr>
                <a:t>Cambios</a:t>
              </a:r>
              <a:r>
                <a:rPr lang="en-US" sz="1050" dirty="0">
                  <a:solidFill>
                    <a:schemeClr val="bg1"/>
                  </a:solidFill>
                </a:rPr>
                <a:t> </a:t>
              </a:r>
              <a:r>
                <a:rPr lang="en-US" sz="1050" dirty="0" err="1">
                  <a:solidFill>
                    <a:schemeClr val="bg1"/>
                  </a:solidFill>
                </a:rPr>
                <a:t>Curriculares</a:t>
              </a:r>
              <a:endParaRPr lang="en-US" sz="1050" dirty="0">
                <a:solidFill>
                  <a:schemeClr val="bg1"/>
                </a:solidFill>
              </a:endParaRPr>
            </a:p>
          </p:txBody>
        </p:sp>
      </p:grpSp>
      <p:grpSp>
        <p:nvGrpSpPr>
          <p:cNvPr id="4" name="Grupo 3">
            <a:extLst>
              <a:ext uri="{FF2B5EF4-FFF2-40B4-BE49-F238E27FC236}">
                <a16:creationId xmlns:a16="http://schemas.microsoft.com/office/drawing/2014/main" id="{145FE687-499C-440C-BEF5-72C4A5C4EA80}"/>
              </a:ext>
            </a:extLst>
          </p:cNvPr>
          <p:cNvGrpSpPr/>
          <p:nvPr/>
        </p:nvGrpSpPr>
        <p:grpSpPr>
          <a:xfrm>
            <a:off x="2013012" y="1630841"/>
            <a:ext cx="1554181" cy="1887059"/>
            <a:chOff x="2013012" y="1630841"/>
            <a:chExt cx="1554181" cy="1887059"/>
          </a:xfrm>
        </p:grpSpPr>
        <p:sp>
          <p:nvSpPr>
            <p:cNvPr id="8" name="Rounded Rectangle 7"/>
            <p:cNvSpPr/>
            <p:nvPr/>
          </p:nvSpPr>
          <p:spPr>
            <a:xfrm>
              <a:off x="2013012" y="1630841"/>
              <a:ext cx="1554181" cy="1887059"/>
            </a:xfrm>
            <a:prstGeom prst="roundRect">
              <a:avLst>
                <a:gd name="adj" fmla="val 0"/>
              </a:avLst>
            </a:prstGeom>
            <a:solidFill>
              <a:srgbClr val="009800">
                <a:alpha val="70000"/>
              </a:srgb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26291"/>
              <a:endParaRPr lang="en-US" sz="825">
                <a:solidFill>
                  <a:srgbClr val="F0F0F0"/>
                </a:solidFill>
                <a:latin typeface="Univers Com 45 Light"/>
                <a:cs typeface="Univers Com 45 Light"/>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7469" y="1790230"/>
              <a:ext cx="445265" cy="440543"/>
            </a:xfrm>
            <a:prstGeom prst="rect">
              <a:avLst/>
            </a:prstGeom>
          </p:spPr>
        </p:pic>
        <p:sp>
          <p:nvSpPr>
            <p:cNvPr id="27" name="TextBox 26"/>
            <p:cNvSpPr txBox="1"/>
            <p:nvPr/>
          </p:nvSpPr>
          <p:spPr>
            <a:xfrm>
              <a:off x="2133048" y="2442277"/>
              <a:ext cx="1282237" cy="900246"/>
            </a:xfrm>
            <a:prstGeom prst="rect">
              <a:avLst/>
            </a:prstGeom>
            <a:noFill/>
          </p:spPr>
          <p:txBody>
            <a:bodyPr wrap="square" lIns="0" rIns="0" rtlCol="0">
              <a:spAutoFit/>
            </a:bodyPr>
            <a:lstStyle/>
            <a:p>
              <a:pPr algn="ctr"/>
              <a:r>
                <a:rPr lang="en-US" sz="1050" dirty="0" err="1">
                  <a:solidFill>
                    <a:schemeClr val="bg1"/>
                  </a:solidFill>
                </a:rPr>
                <a:t>Colaborar</a:t>
              </a:r>
              <a:r>
                <a:rPr lang="en-US" sz="1050" dirty="0">
                  <a:solidFill>
                    <a:schemeClr val="bg1"/>
                  </a:solidFill>
                </a:rPr>
                <a:t> para </a:t>
              </a:r>
              <a:r>
                <a:rPr lang="en-US" sz="1050" dirty="0" err="1">
                  <a:solidFill>
                    <a:schemeClr val="bg1"/>
                  </a:solidFill>
                </a:rPr>
                <a:t>Aumentar</a:t>
              </a:r>
              <a:r>
                <a:rPr lang="en-US" sz="1050" dirty="0">
                  <a:solidFill>
                    <a:schemeClr val="bg1"/>
                  </a:solidFill>
                </a:rPr>
                <a:t> el </a:t>
              </a:r>
              <a:r>
                <a:rPr lang="en-US" sz="1050" dirty="0" err="1">
                  <a:solidFill>
                    <a:schemeClr val="bg1"/>
                  </a:solidFill>
                </a:rPr>
                <a:t>Presupuesto</a:t>
              </a:r>
              <a:r>
                <a:rPr lang="en-US" sz="1050" dirty="0">
                  <a:solidFill>
                    <a:schemeClr val="bg1"/>
                  </a:solidFill>
                </a:rPr>
                <a:t> </a:t>
              </a:r>
              <a:r>
                <a:rPr lang="en-US" sz="1050" dirty="0" err="1">
                  <a:solidFill>
                    <a:schemeClr val="bg1"/>
                  </a:solidFill>
                </a:rPr>
                <a:t>destinado</a:t>
              </a:r>
              <a:r>
                <a:rPr lang="en-US" sz="1050" dirty="0">
                  <a:solidFill>
                    <a:schemeClr val="bg1"/>
                  </a:solidFill>
                </a:rPr>
                <a:t> a la </a:t>
              </a:r>
              <a:r>
                <a:rPr lang="en-US" sz="1050" dirty="0" err="1">
                  <a:solidFill>
                    <a:schemeClr val="bg1"/>
                  </a:solidFill>
                </a:rPr>
                <a:t>Investigación</a:t>
              </a:r>
              <a:endParaRPr lang="en-US" sz="1050" dirty="0">
                <a:solidFill>
                  <a:schemeClr val="bg1"/>
                </a:solidFill>
              </a:endParaRPr>
            </a:p>
          </p:txBody>
        </p:sp>
      </p:grpSp>
      <p:grpSp>
        <p:nvGrpSpPr>
          <p:cNvPr id="7" name="Grupo 6">
            <a:extLst>
              <a:ext uri="{FF2B5EF4-FFF2-40B4-BE49-F238E27FC236}">
                <a16:creationId xmlns:a16="http://schemas.microsoft.com/office/drawing/2014/main" id="{49CDAC5C-D7DD-4944-91E4-49997BDCFED5}"/>
              </a:ext>
            </a:extLst>
          </p:cNvPr>
          <p:cNvGrpSpPr/>
          <p:nvPr/>
        </p:nvGrpSpPr>
        <p:grpSpPr>
          <a:xfrm>
            <a:off x="3791735" y="1630841"/>
            <a:ext cx="1554181" cy="1887059"/>
            <a:chOff x="3791735" y="1630841"/>
            <a:chExt cx="1554181" cy="1887059"/>
          </a:xfrm>
        </p:grpSpPr>
        <p:sp>
          <p:nvSpPr>
            <p:cNvPr id="11" name="Rounded Rectangle 10"/>
            <p:cNvSpPr/>
            <p:nvPr/>
          </p:nvSpPr>
          <p:spPr>
            <a:xfrm>
              <a:off x="3791735" y="1630841"/>
              <a:ext cx="1554181" cy="1887059"/>
            </a:xfrm>
            <a:prstGeom prst="roundRect">
              <a:avLst>
                <a:gd name="adj" fmla="val 0"/>
              </a:avLst>
            </a:prstGeom>
            <a:solidFill>
              <a:srgbClr val="650965">
                <a:alpha val="20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26291"/>
              <a:endParaRPr lang="en-US" sz="825">
                <a:solidFill>
                  <a:srgbClr val="F0F0F0"/>
                </a:solidFill>
                <a:latin typeface="Univers Com 45 Light"/>
                <a:cs typeface="Univers Com 45 Light"/>
              </a:endParaRPr>
            </a:p>
          </p:txBody>
        </p:sp>
        <p:pic>
          <p:nvPicPr>
            <p:cNvPr id="24" name="Picture 23" descr="icon_2041_whit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07735" y="1759670"/>
              <a:ext cx="322177" cy="441933"/>
            </a:xfrm>
            <a:prstGeom prst="rect">
              <a:avLst/>
            </a:prstGeom>
          </p:spPr>
        </p:pic>
        <p:sp>
          <p:nvSpPr>
            <p:cNvPr id="28" name="TextBox 27"/>
            <p:cNvSpPr txBox="1"/>
            <p:nvPr/>
          </p:nvSpPr>
          <p:spPr>
            <a:xfrm>
              <a:off x="3936493" y="2442277"/>
              <a:ext cx="1275588" cy="738664"/>
            </a:xfrm>
            <a:prstGeom prst="rect">
              <a:avLst/>
            </a:prstGeom>
            <a:noFill/>
          </p:spPr>
          <p:txBody>
            <a:bodyPr wrap="square" lIns="0" rIns="0" rtlCol="0">
              <a:spAutoFit/>
            </a:bodyPr>
            <a:lstStyle/>
            <a:p>
              <a:pPr algn="ctr"/>
              <a:r>
                <a:rPr lang="en-US" sz="1050" dirty="0" err="1">
                  <a:solidFill>
                    <a:schemeClr val="bg1"/>
                  </a:solidFill>
                </a:rPr>
                <a:t>Consolidar</a:t>
              </a:r>
              <a:r>
                <a:rPr lang="en-US" sz="1050" dirty="0">
                  <a:solidFill>
                    <a:schemeClr val="bg1"/>
                  </a:solidFill>
                </a:rPr>
                <a:t> el </a:t>
              </a:r>
              <a:r>
                <a:rPr lang="en-US" sz="1050" dirty="0" err="1">
                  <a:solidFill>
                    <a:schemeClr val="bg1"/>
                  </a:solidFill>
                </a:rPr>
                <a:t>Compromiso</a:t>
              </a:r>
              <a:r>
                <a:rPr lang="en-US" sz="1050" dirty="0">
                  <a:solidFill>
                    <a:schemeClr val="bg1"/>
                  </a:solidFill>
                </a:rPr>
                <a:t> y </a:t>
              </a:r>
              <a:r>
                <a:rPr lang="en-US" sz="1050" dirty="0" err="1">
                  <a:solidFill>
                    <a:schemeClr val="bg1"/>
                  </a:solidFill>
                </a:rPr>
                <a:t>Mejorar</a:t>
              </a:r>
              <a:r>
                <a:rPr lang="en-US" sz="1050" dirty="0">
                  <a:solidFill>
                    <a:schemeClr val="bg1"/>
                  </a:solidFill>
                </a:rPr>
                <a:t> la </a:t>
              </a:r>
              <a:r>
                <a:rPr lang="en-US" sz="1050" dirty="0" err="1">
                  <a:solidFill>
                    <a:schemeClr val="bg1"/>
                  </a:solidFill>
                </a:rPr>
                <a:t>Empleabilidad</a:t>
              </a:r>
              <a:endParaRPr lang="en-US" sz="1050" dirty="0">
                <a:solidFill>
                  <a:schemeClr val="bg1"/>
                </a:solidFill>
              </a:endParaRPr>
            </a:p>
          </p:txBody>
        </p:sp>
      </p:grpSp>
      <p:grpSp>
        <p:nvGrpSpPr>
          <p:cNvPr id="10" name="Grupo 9">
            <a:extLst>
              <a:ext uri="{FF2B5EF4-FFF2-40B4-BE49-F238E27FC236}">
                <a16:creationId xmlns:a16="http://schemas.microsoft.com/office/drawing/2014/main" id="{6798AAF2-D565-49EE-9A33-0B08F1D5D13F}"/>
              </a:ext>
            </a:extLst>
          </p:cNvPr>
          <p:cNvGrpSpPr/>
          <p:nvPr/>
        </p:nvGrpSpPr>
        <p:grpSpPr>
          <a:xfrm>
            <a:off x="7349180" y="1630841"/>
            <a:ext cx="1554181" cy="1887366"/>
            <a:chOff x="7349180" y="1630841"/>
            <a:chExt cx="1554181" cy="1887366"/>
          </a:xfrm>
        </p:grpSpPr>
        <p:sp>
          <p:nvSpPr>
            <p:cNvPr id="16" name="Rounded Rectangle 15"/>
            <p:cNvSpPr/>
            <p:nvPr/>
          </p:nvSpPr>
          <p:spPr>
            <a:xfrm>
              <a:off x="7349180" y="1630841"/>
              <a:ext cx="1554181" cy="1887059"/>
            </a:xfrm>
            <a:prstGeom prst="roundRect">
              <a:avLst>
                <a:gd name="adj" fmla="val 0"/>
              </a:avLst>
            </a:prstGeom>
            <a:solidFill>
              <a:schemeClr val="accent6">
                <a:alpha val="76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26291"/>
              <a:endParaRPr lang="en-US" sz="825">
                <a:solidFill>
                  <a:srgbClr val="F0F0F0"/>
                </a:solidFill>
                <a:latin typeface="Univers Com 45 Light"/>
                <a:cs typeface="Univers Com 45 Light"/>
              </a:endParaRPr>
            </a:p>
          </p:txBody>
        </p:sp>
        <p:pic>
          <p:nvPicPr>
            <p:cNvPr id="29" name="Picture 2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89302" y="1706144"/>
              <a:ext cx="673935" cy="616169"/>
            </a:xfrm>
            <a:prstGeom prst="rect">
              <a:avLst/>
            </a:prstGeom>
          </p:spPr>
        </p:pic>
        <p:sp>
          <p:nvSpPr>
            <p:cNvPr id="30" name="TextBox 29"/>
            <p:cNvSpPr txBox="1"/>
            <p:nvPr/>
          </p:nvSpPr>
          <p:spPr>
            <a:xfrm>
              <a:off x="7454900" y="2294795"/>
              <a:ext cx="1333500" cy="1223412"/>
            </a:xfrm>
            <a:prstGeom prst="rect">
              <a:avLst/>
            </a:prstGeom>
            <a:noFill/>
          </p:spPr>
          <p:txBody>
            <a:bodyPr wrap="square" lIns="0" rIns="0" rtlCol="0">
              <a:spAutoFit/>
            </a:bodyPr>
            <a:lstStyle/>
            <a:p>
              <a:pPr algn="ctr"/>
              <a:r>
                <a:rPr lang="en-US" sz="1050" dirty="0" err="1">
                  <a:solidFill>
                    <a:schemeClr val="bg1"/>
                  </a:solidFill>
                </a:rPr>
                <a:t>Incrementar</a:t>
              </a:r>
              <a:r>
                <a:rPr lang="en-US" sz="1050" dirty="0">
                  <a:solidFill>
                    <a:schemeClr val="bg1"/>
                  </a:solidFill>
                </a:rPr>
                <a:t> la </a:t>
              </a:r>
              <a:r>
                <a:rPr lang="en-US" sz="1050" dirty="0" err="1">
                  <a:solidFill>
                    <a:schemeClr val="bg1"/>
                  </a:solidFill>
                </a:rPr>
                <a:t>relevancia</a:t>
              </a:r>
              <a:r>
                <a:rPr lang="en-US" sz="1050" dirty="0">
                  <a:solidFill>
                    <a:schemeClr val="bg1"/>
                  </a:solidFill>
                </a:rPr>
                <a:t> para la </a:t>
              </a:r>
              <a:r>
                <a:rPr lang="en-US" sz="1050" dirty="0" err="1">
                  <a:solidFill>
                    <a:schemeClr val="bg1"/>
                  </a:solidFill>
                </a:rPr>
                <a:t>Industria</a:t>
              </a:r>
              <a:r>
                <a:rPr lang="en-US" sz="1050" dirty="0">
                  <a:solidFill>
                    <a:schemeClr val="bg1"/>
                  </a:solidFill>
                </a:rPr>
                <a:t> con un Centro de </a:t>
              </a:r>
              <a:r>
                <a:rPr lang="en-US" sz="1050" dirty="0" err="1">
                  <a:solidFill>
                    <a:schemeClr val="bg1"/>
                  </a:solidFill>
                </a:rPr>
                <a:t>Excelencia</a:t>
              </a:r>
              <a:r>
                <a:rPr lang="en-US" sz="1050" dirty="0">
                  <a:solidFill>
                    <a:schemeClr val="bg1"/>
                  </a:solidFill>
                </a:rPr>
                <a:t> y </a:t>
              </a:r>
              <a:r>
                <a:rPr lang="en-US" sz="1050" dirty="0" err="1">
                  <a:solidFill>
                    <a:schemeClr val="bg1"/>
                  </a:solidFill>
                </a:rPr>
                <a:t>mecanismos</a:t>
              </a:r>
              <a:r>
                <a:rPr lang="en-US" sz="1050" dirty="0">
                  <a:solidFill>
                    <a:schemeClr val="bg1"/>
                  </a:solidFill>
                </a:rPr>
                <a:t> de </a:t>
              </a:r>
              <a:r>
                <a:rPr lang="en-US" sz="1050" dirty="0" err="1">
                  <a:solidFill>
                    <a:schemeClr val="bg1"/>
                  </a:solidFill>
                </a:rPr>
                <a:t>Certificación</a:t>
              </a:r>
              <a:r>
                <a:rPr lang="en-US" sz="1050" dirty="0">
                  <a:solidFill>
                    <a:schemeClr val="bg1"/>
                  </a:solidFill>
                </a:rPr>
                <a:t> de </a:t>
              </a:r>
              <a:r>
                <a:rPr lang="en-US" sz="1050" dirty="0" err="1">
                  <a:solidFill>
                    <a:schemeClr val="bg1"/>
                  </a:solidFill>
                </a:rPr>
                <a:t>Competencias</a:t>
              </a:r>
              <a:endParaRPr lang="en-US" sz="1050" dirty="0">
                <a:solidFill>
                  <a:schemeClr val="bg1"/>
                </a:solidFill>
              </a:endParaRPr>
            </a:p>
          </p:txBody>
        </p:sp>
      </p:grpSp>
      <p:grpSp>
        <p:nvGrpSpPr>
          <p:cNvPr id="9" name="Grupo 8">
            <a:extLst>
              <a:ext uri="{FF2B5EF4-FFF2-40B4-BE49-F238E27FC236}">
                <a16:creationId xmlns:a16="http://schemas.microsoft.com/office/drawing/2014/main" id="{0F7DCA84-C50D-498E-AB4B-D5FE20D08D07}"/>
              </a:ext>
            </a:extLst>
          </p:cNvPr>
          <p:cNvGrpSpPr/>
          <p:nvPr/>
        </p:nvGrpSpPr>
        <p:grpSpPr>
          <a:xfrm>
            <a:off x="5570457" y="1630841"/>
            <a:ext cx="1554181" cy="1887059"/>
            <a:chOff x="5570457" y="1630841"/>
            <a:chExt cx="1554181" cy="1887059"/>
          </a:xfrm>
        </p:grpSpPr>
        <p:sp>
          <p:nvSpPr>
            <p:cNvPr id="15" name="Rounded Rectangle 14"/>
            <p:cNvSpPr/>
            <p:nvPr/>
          </p:nvSpPr>
          <p:spPr>
            <a:xfrm>
              <a:off x="5570457" y="1630841"/>
              <a:ext cx="1554181" cy="1887059"/>
            </a:xfrm>
            <a:prstGeom prst="roundRect">
              <a:avLst>
                <a:gd name="adj" fmla="val 0"/>
              </a:avLst>
            </a:prstGeom>
            <a:solidFill>
              <a:schemeClr val="accent4">
                <a:alpha val="76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26291"/>
              <a:endParaRPr lang="en-US" sz="825">
                <a:solidFill>
                  <a:srgbClr val="F0F0F0"/>
                </a:solidFill>
                <a:latin typeface="Univers Com 45 Light"/>
                <a:cs typeface="Univers Com 45 Light"/>
              </a:endParaRPr>
            </a:p>
          </p:txBody>
        </p:sp>
        <p:sp>
          <p:nvSpPr>
            <p:cNvPr id="31" name="TextBox 30"/>
            <p:cNvSpPr txBox="1"/>
            <p:nvPr/>
          </p:nvSpPr>
          <p:spPr>
            <a:xfrm>
              <a:off x="5709753" y="2429298"/>
              <a:ext cx="1275588" cy="577081"/>
            </a:xfrm>
            <a:prstGeom prst="rect">
              <a:avLst/>
            </a:prstGeom>
            <a:noFill/>
          </p:spPr>
          <p:txBody>
            <a:bodyPr wrap="square" lIns="0" rIns="0" rtlCol="0">
              <a:spAutoFit/>
            </a:bodyPr>
            <a:lstStyle/>
            <a:p>
              <a:pPr algn="ctr"/>
              <a:r>
                <a:rPr lang="en-US" sz="1050" dirty="0" err="1">
                  <a:solidFill>
                    <a:schemeClr val="bg1"/>
                  </a:solidFill>
                </a:rPr>
                <a:t>Apoyar</a:t>
              </a:r>
              <a:r>
                <a:rPr lang="en-US" sz="1050" dirty="0">
                  <a:solidFill>
                    <a:schemeClr val="bg1"/>
                  </a:solidFill>
                </a:rPr>
                <a:t> las </a:t>
              </a:r>
              <a:r>
                <a:rPr lang="en-US" sz="1050" dirty="0" err="1">
                  <a:solidFill>
                    <a:schemeClr val="bg1"/>
                  </a:solidFill>
                </a:rPr>
                <a:t>Iniciativas</a:t>
              </a:r>
              <a:r>
                <a:rPr lang="en-US" sz="1050" dirty="0">
                  <a:solidFill>
                    <a:schemeClr val="bg1"/>
                  </a:solidFill>
                </a:rPr>
                <a:t> de </a:t>
              </a:r>
              <a:r>
                <a:rPr lang="en-US" sz="1050" dirty="0" err="1">
                  <a:solidFill>
                    <a:schemeClr val="bg1"/>
                  </a:solidFill>
                </a:rPr>
                <a:t>Impacto</a:t>
              </a:r>
              <a:r>
                <a:rPr lang="en-US" sz="1050" dirty="0">
                  <a:solidFill>
                    <a:schemeClr val="bg1"/>
                  </a:solidFill>
                </a:rPr>
                <a:t> Social Global</a:t>
              </a:r>
            </a:p>
          </p:txBody>
        </p:sp>
        <p:pic>
          <p:nvPicPr>
            <p:cNvPr id="32"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96671" y="1790230"/>
              <a:ext cx="373293" cy="373293"/>
            </a:xfrm>
            <a:prstGeom prst="rect">
              <a:avLst/>
            </a:prstGeom>
          </p:spPr>
        </p:pic>
      </p:grpSp>
    </p:spTree>
    <p:extLst>
      <p:ext uri="{BB962C8B-B14F-4D97-AF65-F5344CB8AC3E}">
        <p14:creationId xmlns:p14="http://schemas.microsoft.com/office/powerpoint/2010/main" val="166771969"/>
      </p:ext>
    </p:extLst>
  </p:cSld>
  <p:clrMapOvr>
    <a:masterClrMapping/>
  </p:clrMapOvr>
  <mc:AlternateContent xmlns:mc="http://schemas.openxmlformats.org/markup-compatibility/2006">
    <mc:Choice xmlns:p14="http://schemas.microsoft.com/office/powerpoint/2010/main" Requires="p14">
      <p:transition spd="med" p14:dur="700" advTm="14000">
        <p:fade/>
      </p:transition>
    </mc:Choice>
    <mc:Fallback>
      <p:transition spd="med"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7000"/>
                            </p:stCondLst>
                            <p:childTnLst>
                              <p:par>
                                <p:cTn id="21" presetID="10" presetClass="entr" presetSubtype="0"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75" y="934177"/>
            <a:ext cx="9144000" cy="3678584"/>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a:p>
        </p:txBody>
      </p:sp>
      <p:sp>
        <p:nvSpPr>
          <p:cNvPr id="2" name="Title 1"/>
          <p:cNvSpPr>
            <a:spLocks noGrp="1"/>
          </p:cNvSpPr>
          <p:nvPr>
            <p:ph type="title"/>
          </p:nvPr>
        </p:nvSpPr>
        <p:spPr/>
        <p:txBody>
          <a:bodyPr/>
          <a:lstStyle/>
          <a:p>
            <a:r>
              <a:rPr lang="en-US" dirty="0"/>
              <a:t>Cambio y </a:t>
            </a:r>
            <a:r>
              <a:rPr lang="en-US" dirty="0" err="1"/>
              <a:t>Mapeo</a:t>
            </a:r>
            <a:r>
              <a:rPr lang="en-US" dirty="0"/>
              <a:t> Curricular</a:t>
            </a:r>
          </a:p>
        </p:txBody>
      </p:sp>
      <p:grpSp>
        <p:nvGrpSpPr>
          <p:cNvPr id="6" name="Group 5"/>
          <p:cNvGrpSpPr/>
          <p:nvPr/>
        </p:nvGrpSpPr>
        <p:grpSpPr>
          <a:xfrm>
            <a:off x="826913" y="1649600"/>
            <a:ext cx="1092834" cy="1075625"/>
            <a:chOff x="2813764" y="2084459"/>
            <a:chExt cx="1693013" cy="1512711"/>
          </a:xfrm>
        </p:grpSpPr>
        <p:sp>
          <p:nvSpPr>
            <p:cNvPr id="8" name="Rectangle 7"/>
            <p:cNvSpPr/>
            <p:nvPr/>
          </p:nvSpPr>
          <p:spPr>
            <a:xfrm>
              <a:off x="2813764" y="2084459"/>
              <a:ext cx="1665839" cy="1512711"/>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grpSp>
          <p:nvGrpSpPr>
            <p:cNvPr id="9" name="Group 8"/>
            <p:cNvGrpSpPr/>
            <p:nvPr/>
          </p:nvGrpSpPr>
          <p:grpSpPr>
            <a:xfrm>
              <a:off x="2840937" y="2359378"/>
              <a:ext cx="1665840" cy="1142628"/>
              <a:chOff x="1031128" y="635076"/>
              <a:chExt cx="1668996" cy="1142628"/>
            </a:xfrm>
          </p:grpSpPr>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11390" y="635076"/>
                <a:ext cx="457200" cy="457200"/>
              </a:xfrm>
              <a:prstGeom prst="rect">
                <a:avLst/>
              </a:prstGeom>
            </p:spPr>
          </p:pic>
          <p:sp>
            <p:nvSpPr>
              <p:cNvPr id="11" name="Rectangle 10"/>
              <p:cNvSpPr/>
              <p:nvPr/>
            </p:nvSpPr>
            <p:spPr>
              <a:xfrm>
                <a:off x="1031128" y="1136284"/>
                <a:ext cx="1668996" cy="641420"/>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INGENIERIA MECÁNICA Y MECATRÓNICA</a:t>
                </a:r>
              </a:p>
            </p:txBody>
          </p:sp>
        </p:grpSp>
      </p:grpSp>
      <p:grpSp>
        <p:nvGrpSpPr>
          <p:cNvPr id="13" name="Group 12"/>
          <p:cNvGrpSpPr/>
          <p:nvPr/>
        </p:nvGrpSpPr>
        <p:grpSpPr>
          <a:xfrm>
            <a:off x="818358" y="2761289"/>
            <a:ext cx="1083848" cy="1075625"/>
            <a:chOff x="4771031" y="2084459"/>
            <a:chExt cx="1665839" cy="1512711"/>
          </a:xfrm>
        </p:grpSpPr>
        <p:sp>
          <p:nvSpPr>
            <p:cNvPr id="15" name="Rectangle 14"/>
            <p:cNvSpPr/>
            <p:nvPr/>
          </p:nvSpPr>
          <p:spPr>
            <a:xfrm>
              <a:off x="4771031" y="2084459"/>
              <a:ext cx="1665839" cy="1512711"/>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grpSp>
          <p:nvGrpSpPr>
            <p:cNvPr id="16" name="Group 15"/>
            <p:cNvGrpSpPr/>
            <p:nvPr/>
          </p:nvGrpSpPr>
          <p:grpSpPr>
            <a:xfrm>
              <a:off x="4875415" y="2339668"/>
              <a:ext cx="1507107" cy="1011527"/>
              <a:chOff x="4580027" y="595656"/>
              <a:chExt cx="1507107" cy="1011527"/>
            </a:xfrm>
          </p:grpSpPr>
          <p:sp>
            <p:nvSpPr>
              <p:cNvPr id="17" name="Rectangle 16"/>
              <p:cNvSpPr/>
              <p:nvPr/>
            </p:nvSpPr>
            <p:spPr>
              <a:xfrm>
                <a:off x="4580027" y="1136286"/>
                <a:ext cx="1507107" cy="470897"/>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INGENIERIA CIVIL</a:t>
                </a:r>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0355" y="595656"/>
                <a:ext cx="457200" cy="457200"/>
              </a:xfrm>
              <a:prstGeom prst="rect">
                <a:avLst/>
              </a:prstGeom>
            </p:spPr>
          </p:pic>
        </p:grpSp>
      </p:grpSp>
      <p:grpSp>
        <p:nvGrpSpPr>
          <p:cNvPr id="20" name="Group 19"/>
          <p:cNvGrpSpPr/>
          <p:nvPr/>
        </p:nvGrpSpPr>
        <p:grpSpPr>
          <a:xfrm>
            <a:off x="1930750" y="2772293"/>
            <a:ext cx="1088509" cy="1075625"/>
            <a:chOff x="6723253" y="2084459"/>
            <a:chExt cx="1686312" cy="1512711"/>
          </a:xfrm>
        </p:grpSpPr>
        <p:sp>
          <p:nvSpPr>
            <p:cNvPr id="22" name="Rectangle 21"/>
            <p:cNvSpPr/>
            <p:nvPr/>
          </p:nvSpPr>
          <p:spPr>
            <a:xfrm>
              <a:off x="6743726" y="2084459"/>
              <a:ext cx="1665839" cy="1512711"/>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grpSp>
          <p:nvGrpSpPr>
            <p:cNvPr id="23" name="Group 22"/>
            <p:cNvGrpSpPr/>
            <p:nvPr/>
          </p:nvGrpSpPr>
          <p:grpSpPr>
            <a:xfrm>
              <a:off x="6723253" y="2345523"/>
              <a:ext cx="1686312" cy="999813"/>
              <a:chOff x="6720393" y="607366"/>
              <a:chExt cx="1686312" cy="999813"/>
            </a:xfrm>
          </p:grpSpPr>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53682" y="607366"/>
                <a:ext cx="457200" cy="457200"/>
              </a:xfrm>
              <a:prstGeom prst="rect">
                <a:avLst/>
              </a:prstGeom>
            </p:spPr>
          </p:pic>
          <p:sp>
            <p:nvSpPr>
              <p:cNvPr id="25" name="Rectangle 24"/>
              <p:cNvSpPr/>
              <p:nvPr/>
            </p:nvSpPr>
            <p:spPr>
              <a:xfrm>
                <a:off x="6720393" y="1136282"/>
                <a:ext cx="1686312" cy="470897"/>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INGENIERIA QUIMICA</a:t>
                </a:r>
              </a:p>
            </p:txBody>
          </p:sp>
        </p:grpSp>
      </p:grpSp>
      <p:grpSp>
        <p:nvGrpSpPr>
          <p:cNvPr id="26" name="Group 25"/>
          <p:cNvGrpSpPr/>
          <p:nvPr/>
        </p:nvGrpSpPr>
        <p:grpSpPr>
          <a:xfrm>
            <a:off x="1929366" y="1649599"/>
            <a:ext cx="1083848" cy="1075625"/>
            <a:chOff x="870419" y="2084459"/>
            <a:chExt cx="1679091" cy="1512711"/>
          </a:xfrm>
        </p:grpSpPr>
        <p:sp>
          <p:nvSpPr>
            <p:cNvPr id="27" name="Rectangle 26"/>
            <p:cNvSpPr/>
            <p:nvPr/>
          </p:nvSpPr>
          <p:spPr>
            <a:xfrm>
              <a:off x="883671" y="2084459"/>
              <a:ext cx="1665839" cy="1512711"/>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grpSp>
          <p:nvGrpSpPr>
            <p:cNvPr id="28" name="Group 27"/>
            <p:cNvGrpSpPr/>
            <p:nvPr/>
          </p:nvGrpSpPr>
          <p:grpSpPr>
            <a:xfrm>
              <a:off x="870419" y="2335704"/>
              <a:ext cx="1664110" cy="1189977"/>
              <a:chOff x="1111878" y="595656"/>
              <a:chExt cx="1664110" cy="1189977"/>
            </a:xfrm>
          </p:grpSpPr>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5333" y="595656"/>
                <a:ext cx="457200" cy="457200"/>
              </a:xfrm>
              <a:prstGeom prst="rect">
                <a:avLst/>
              </a:prstGeom>
            </p:spPr>
          </p:pic>
          <p:sp>
            <p:nvSpPr>
              <p:cNvPr id="30" name="Rectangle 29"/>
              <p:cNvSpPr/>
              <p:nvPr/>
            </p:nvSpPr>
            <p:spPr>
              <a:xfrm>
                <a:off x="1111878" y="1144212"/>
                <a:ext cx="1664110" cy="641421"/>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INGENIERIA ELECTRICA Y DE COMPUTACION</a:t>
                </a:r>
              </a:p>
            </p:txBody>
          </p:sp>
        </p:grpSp>
      </p:grpSp>
      <p:sp>
        <p:nvSpPr>
          <p:cNvPr id="31" name="TextBox 30"/>
          <p:cNvSpPr txBox="1"/>
          <p:nvPr/>
        </p:nvSpPr>
        <p:spPr>
          <a:xfrm>
            <a:off x="1199106" y="1186951"/>
            <a:ext cx="2534697" cy="276999"/>
          </a:xfrm>
          <a:prstGeom prst="rect">
            <a:avLst/>
          </a:prstGeom>
          <a:noFill/>
        </p:spPr>
        <p:txBody>
          <a:bodyPr wrap="square" lIns="0" rIns="0" rtlCol="0">
            <a:spAutoFit/>
          </a:bodyPr>
          <a:lstStyle/>
          <a:p>
            <a:pPr algn="ctr"/>
            <a:r>
              <a:rPr lang="en-US" sz="1200" dirty="0">
                <a:solidFill>
                  <a:schemeClr val="bg1"/>
                </a:solidFill>
              </a:rPr>
              <a:t>DEPARTMENTOS</a:t>
            </a:r>
          </a:p>
        </p:txBody>
      </p:sp>
      <p:sp>
        <p:nvSpPr>
          <p:cNvPr id="32" name="TextBox 31"/>
          <p:cNvSpPr txBox="1"/>
          <p:nvPr/>
        </p:nvSpPr>
        <p:spPr>
          <a:xfrm>
            <a:off x="5425121" y="1186951"/>
            <a:ext cx="2534697" cy="276999"/>
          </a:xfrm>
          <a:prstGeom prst="rect">
            <a:avLst/>
          </a:prstGeom>
          <a:noFill/>
        </p:spPr>
        <p:txBody>
          <a:bodyPr wrap="square" lIns="0" rIns="0" rtlCol="0">
            <a:spAutoFit/>
          </a:bodyPr>
          <a:lstStyle/>
          <a:p>
            <a:pPr algn="ctr"/>
            <a:r>
              <a:rPr lang="en-US" sz="1200" dirty="0">
                <a:solidFill>
                  <a:schemeClr val="bg1"/>
                </a:solidFill>
              </a:rPr>
              <a:t>APLICACIONES</a:t>
            </a:r>
          </a:p>
        </p:txBody>
      </p:sp>
      <p:grpSp>
        <p:nvGrpSpPr>
          <p:cNvPr id="3" name="Grupo 2">
            <a:extLst>
              <a:ext uri="{FF2B5EF4-FFF2-40B4-BE49-F238E27FC236}">
                <a16:creationId xmlns:a16="http://schemas.microsoft.com/office/drawing/2014/main" id="{77985F52-C382-493F-83E6-6E9BA36B5BAC}"/>
              </a:ext>
            </a:extLst>
          </p:cNvPr>
          <p:cNvGrpSpPr/>
          <p:nvPr/>
        </p:nvGrpSpPr>
        <p:grpSpPr>
          <a:xfrm>
            <a:off x="3037625" y="1641651"/>
            <a:ext cx="1083848" cy="1075625"/>
            <a:chOff x="3037625" y="1641651"/>
            <a:chExt cx="1083848" cy="1075625"/>
          </a:xfrm>
        </p:grpSpPr>
        <p:grpSp>
          <p:nvGrpSpPr>
            <p:cNvPr id="49" name="Group 48"/>
            <p:cNvGrpSpPr/>
            <p:nvPr/>
          </p:nvGrpSpPr>
          <p:grpSpPr>
            <a:xfrm>
              <a:off x="3037625" y="1641651"/>
              <a:ext cx="1083848" cy="1075625"/>
              <a:chOff x="870419" y="2084459"/>
              <a:chExt cx="1679091" cy="1512711"/>
            </a:xfrm>
          </p:grpSpPr>
          <p:sp>
            <p:nvSpPr>
              <p:cNvPr id="50" name="Rectangle 49"/>
              <p:cNvSpPr/>
              <p:nvPr/>
            </p:nvSpPr>
            <p:spPr>
              <a:xfrm>
                <a:off x="883671" y="2084459"/>
                <a:ext cx="1665839" cy="1512711"/>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53" name="Rectangle 52"/>
              <p:cNvSpPr/>
              <p:nvPr/>
            </p:nvSpPr>
            <p:spPr>
              <a:xfrm>
                <a:off x="870419" y="2884260"/>
                <a:ext cx="1664110" cy="470897"/>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INGENIERIA BIOMEDICA</a:t>
                </a:r>
              </a:p>
            </p:txBody>
          </p:sp>
        </p:grpSp>
        <p:pic>
          <p:nvPicPr>
            <p:cNvPr id="60" name="Picture 59" descr="icon_4079_white.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flipH="1">
              <a:off x="3544982" y="1799144"/>
              <a:ext cx="155913" cy="496248"/>
            </a:xfrm>
            <a:prstGeom prst="rect">
              <a:avLst/>
            </a:prstGeom>
          </p:spPr>
        </p:pic>
      </p:grpSp>
      <p:grpSp>
        <p:nvGrpSpPr>
          <p:cNvPr id="5" name="Grupo 4">
            <a:extLst>
              <a:ext uri="{FF2B5EF4-FFF2-40B4-BE49-F238E27FC236}">
                <a16:creationId xmlns:a16="http://schemas.microsoft.com/office/drawing/2014/main" id="{8FC6AF71-FFFE-420F-844C-A374D935BA90}"/>
              </a:ext>
            </a:extLst>
          </p:cNvPr>
          <p:cNvGrpSpPr/>
          <p:nvPr/>
        </p:nvGrpSpPr>
        <p:grpSpPr>
          <a:xfrm>
            <a:off x="3042048" y="2776538"/>
            <a:ext cx="1083469" cy="1076325"/>
            <a:chOff x="3042048" y="2776538"/>
            <a:chExt cx="1083469" cy="1076325"/>
          </a:xfrm>
        </p:grpSpPr>
        <p:grpSp>
          <p:nvGrpSpPr>
            <p:cNvPr id="54" name="Group 53"/>
            <p:cNvGrpSpPr/>
            <p:nvPr/>
          </p:nvGrpSpPr>
          <p:grpSpPr>
            <a:xfrm>
              <a:off x="3042048" y="2776538"/>
              <a:ext cx="1083469" cy="1076325"/>
              <a:chOff x="870419" y="2084459"/>
              <a:chExt cx="1679091" cy="1512711"/>
            </a:xfrm>
          </p:grpSpPr>
          <p:sp>
            <p:nvSpPr>
              <p:cNvPr id="55" name="Rectangle 54"/>
              <p:cNvSpPr/>
              <p:nvPr/>
            </p:nvSpPr>
            <p:spPr>
              <a:xfrm>
                <a:off x="883671" y="2084459"/>
                <a:ext cx="1665839" cy="1512711"/>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58" name="Rectangle 57"/>
              <p:cNvSpPr/>
              <p:nvPr/>
            </p:nvSpPr>
            <p:spPr>
              <a:xfrm>
                <a:off x="870419" y="2884259"/>
                <a:ext cx="1664110" cy="470591"/>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INGENIERIA DE SISTEMAS</a:t>
                </a:r>
              </a:p>
            </p:txBody>
          </p:sp>
        </p:grpSp>
        <p:pic>
          <p:nvPicPr>
            <p:cNvPr id="61" name="Picture 60" descr="MARS Curiousity Rove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02487" y="2911025"/>
              <a:ext cx="523118" cy="276548"/>
            </a:xfrm>
            <a:prstGeom prst="rect">
              <a:avLst/>
            </a:prstGeom>
          </p:spPr>
        </p:pic>
      </p:grpSp>
      <p:grpSp>
        <p:nvGrpSpPr>
          <p:cNvPr id="7" name="Grupo 6">
            <a:extLst>
              <a:ext uri="{FF2B5EF4-FFF2-40B4-BE49-F238E27FC236}">
                <a16:creationId xmlns:a16="http://schemas.microsoft.com/office/drawing/2014/main" id="{856B3282-AC26-4AD9-BC35-9FF48C02B253}"/>
              </a:ext>
            </a:extLst>
          </p:cNvPr>
          <p:cNvGrpSpPr/>
          <p:nvPr/>
        </p:nvGrpSpPr>
        <p:grpSpPr>
          <a:xfrm>
            <a:off x="4727161" y="1653654"/>
            <a:ext cx="3930617" cy="370254"/>
            <a:chOff x="4727161" y="1653654"/>
            <a:chExt cx="3930617" cy="370254"/>
          </a:xfrm>
        </p:grpSpPr>
        <p:sp>
          <p:nvSpPr>
            <p:cNvPr id="64" name="Rectangle 63"/>
            <p:cNvSpPr/>
            <p:nvPr/>
          </p:nvSpPr>
          <p:spPr>
            <a:xfrm>
              <a:off x="4841283" y="1653654"/>
              <a:ext cx="3717502" cy="370254"/>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65" name="Rectangle 64"/>
            <p:cNvSpPr/>
            <p:nvPr/>
          </p:nvSpPr>
          <p:spPr>
            <a:xfrm>
              <a:off x="4727161" y="1774130"/>
              <a:ext cx="3930617" cy="213585"/>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ELECTRONICA ANALOGICA, DIGITAL Y DE POTENCIA</a:t>
              </a:r>
            </a:p>
          </p:txBody>
        </p:sp>
      </p:grpSp>
      <p:grpSp>
        <p:nvGrpSpPr>
          <p:cNvPr id="12" name="Grupo 11">
            <a:extLst>
              <a:ext uri="{FF2B5EF4-FFF2-40B4-BE49-F238E27FC236}">
                <a16:creationId xmlns:a16="http://schemas.microsoft.com/office/drawing/2014/main" id="{C865EC80-1E76-41BE-8AEC-506E76FC22B1}"/>
              </a:ext>
            </a:extLst>
          </p:cNvPr>
          <p:cNvGrpSpPr/>
          <p:nvPr/>
        </p:nvGrpSpPr>
        <p:grpSpPr>
          <a:xfrm>
            <a:off x="4717382" y="2130575"/>
            <a:ext cx="3966243" cy="370254"/>
            <a:chOff x="4717382" y="2130575"/>
            <a:chExt cx="3966243" cy="370254"/>
          </a:xfrm>
        </p:grpSpPr>
        <p:sp>
          <p:nvSpPr>
            <p:cNvPr id="66" name="Rectangle 65"/>
            <p:cNvSpPr/>
            <p:nvPr/>
          </p:nvSpPr>
          <p:spPr>
            <a:xfrm>
              <a:off x="4841283" y="2130575"/>
              <a:ext cx="3717502" cy="370254"/>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67" name="Rectangle 66"/>
            <p:cNvSpPr/>
            <p:nvPr/>
          </p:nvSpPr>
          <p:spPr>
            <a:xfrm>
              <a:off x="4717382" y="2251050"/>
              <a:ext cx="3966243" cy="213585"/>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CONTROL BASICO Y AVANZADO</a:t>
              </a:r>
            </a:p>
          </p:txBody>
        </p:sp>
      </p:grpSp>
      <p:grpSp>
        <p:nvGrpSpPr>
          <p:cNvPr id="14" name="Grupo 13">
            <a:extLst>
              <a:ext uri="{FF2B5EF4-FFF2-40B4-BE49-F238E27FC236}">
                <a16:creationId xmlns:a16="http://schemas.microsoft.com/office/drawing/2014/main" id="{39DC085A-A154-424E-BDAE-225FC798D607}"/>
              </a:ext>
            </a:extLst>
          </p:cNvPr>
          <p:cNvGrpSpPr/>
          <p:nvPr/>
        </p:nvGrpSpPr>
        <p:grpSpPr>
          <a:xfrm>
            <a:off x="4736995" y="2604749"/>
            <a:ext cx="3966243" cy="370254"/>
            <a:chOff x="4736995" y="2604749"/>
            <a:chExt cx="3966243" cy="370254"/>
          </a:xfrm>
        </p:grpSpPr>
        <p:sp>
          <p:nvSpPr>
            <p:cNvPr id="68" name="Rectangle 67"/>
            <p:cNvSpPr/>
            <p:nvPr/>
          </p:nvSpPr>
          <p:spPr>
            <a:xfrm>
              <a:off x="4860895" y="2604749"/>
              <a:ext cx="3717502" cy="370254"/>
            </a:xfrm>
            <a:prstGeom prst="rect">
              <a:avLst/>
            </a:prstGeom>
            <a:solidFill>
              <a:srgbClr val="4A4E58"/>
            </a:solidFill>
            <a:effectLst/>
          </p:spPr>
          <p:txBody>
            <a:bodyPr wrap="square" rtlCol="0" anchor="ctr">
              <a:noAutofit/>
            </a:bodyPr>
            <a:lstStyle/>
            <a:p>
              <a:pPr algn="ctr"/>
              <a:endParaRPr lang="en-US" sz="788" dirty="0">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69" name="Rectangle 68"/>
            <p:cNvSpPr/>
            <p:nvPr/>
          </p:nvSpPr>
          <p:spPr>
            <a:xfrm>
              <a:off x="4736995" y="2725225"/>
              <a:ext cx="3966243" cy="213585"/>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ACTUADORES, SENSORES Y SISTEMAS MECATRONICOS</a:t>
              </a:r>
            </a:p>
          </p:txBody>
        </p:sp>
      </p:grpSp>
      <p:grpSp>
        <p:nvGrpSpPr>
          <p:cNvPr id="19" name="Grupo 18">
            <a:extLst>
              <a:ext uri="{FF2B5EF4-FFF2-40B4-BE49-F238E27FC236}">
                <a16:creationId xmlns:a16="http://schemas.microsoft.com/office/drawing/2014/main" id="{7F5B5194-4E6A-4883-BCAD-FAE816A739C3}"/>
              </a:ext>
            </a:extLst>
          </p:cNvPr>
          <p:cNvGrpSpPr/>
          <p:nvPr/>
        </p:nvGrpSpPr>
        <p:grpSpPr>
          <a:xfrm>
            <a:off x="4744740" y="3061183"/>
            <a:ext cx="3966243" cy="370254"/>
            <a:chOff x="4744740" y="3061183"/>
            <a:chExt cx="3966243" cy="370254"/>
          </a:xfrm>
        </p:grpSpPr>
        <p:sp>
          <p:nvSpPr>
            <p:cNvPr id="70" name="Rectangle 69"/>
            <p:cNvSpPr/>
            <p:nvPr/>
          </p:nvSpPr>
          <p:spPr>
            <a:xfrm>
              <a:off x="4868640" y="3061183"/>
              <a:ext cx="3717502" cy="370254"/>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71" name="Rectangle 70"/>
            <p:cNvSpPr/>
            <p:nvPr/>
          </p:nvSpPr>
          <p:spPr>
            <a:xfrm>
              <a:off x="4744740" y="3181659"/>
              <a:ext cx="3966243" cy="213585"/>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COMUNICACIONES EN BANDA BASE E INALAMBRICAS</a:t>
              </a:r>
            </a:p>
          </p:txBody>
        </p:sp>
      </p:grpSp>
      <p:grpSp>
        <p:nvGrpSpPr>
          <p:cNvPr id="21" name="Grupo 20">
            <a:extLst>
              <a:ext uri="{FF2B5EF4-FFF2-40B4-BE49-F238E27FC236}">
                <a16:creationId xmlns:a16="http://schemas.microsoft.com/office/drawing/2014/main" id="{A934A789-B1A1-4E44-86FF-6A9E10C45817}"/>
              </a:ext>
            </a:extLst>
          </p:cNvPr>
          <p:cNvGrpSpPr/>
          <p:nvPr/>
        </p:nvGrpSpPr>
        <p:grpSpPr>
          <a:xfrm>
            <a:off x="4744740" y="3538755"/>
            <a:ext cx="3966243" cy="370254"/>
            <a:chOff x="4744740" y="3538755"/>
            <a:chExt cx="3966243" cy="370254"/>
          </a:xfrm>
        </p:grpSpPr>
        <p:sp>
          <p:nvSpPr>
            <p:cNvPr id="72" name="Rectangle 71"/>
            <p:cNvSpPr/>
            <p:nvPr/>
          </p:nvSpPr>
          <p:spPr>
            <a:xfrm>
              <a:off x="4868640" y="3538755"/>
              <a:ext cx="3717502" cy="370254"/>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73" name="Rectangle 72"/>
            <p:cNvSpPr/>
            <p:nvPr/>
          </p:nvSpPr>
          <p:spPr>
            <a:xfrm>
              <a:off x="4744740" y="3659231"/>
              <a:ext cx="3966243" cy="213585"/>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INTRO A LA INGENIERIA, MEDICIONES E INSTRUMENTACION</a:t>
              </a:r>
            </a:p>
          </p:txBody>
        </p:sp>
      </p:grpSp>
    </p:spTree>
    <p:extLst>
      <p:ext uri="{BB962C8B-B14F-4D97-AF65-F5344CB8AC3E}">
        <p14:creationId xmlns:p14="http://schemas.microsoft.com/office/powerpoint/2010/main" val="1918514199"/>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500"/>
                            </p:stCondLst>
                            <p:childTnLst>
                              <p:par>
                                <p:cTn id="33" presetID="10" presetClass="entr" presetSubtype="0" fill="hold" grpId="0" nodeType="afterEffect">
                                  <p:stCondLst>
                                    <p:cond delay="15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55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600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65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70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7500"/>
                            </p:stCondLst>
                            <p:childTnLst>
                              <p:par>
                                <p:cTn id="53" presetID="10"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57" y="941035"/>
            <a:ext cx="9144000" cy="3678584"/>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a:p>
        </p:txBody>
      </p:sp>
      <p:sp>
        <p:nvSpPr>
          <p:cNvPr id="2" name="Title 1"/>
          <p:cNvSpPr>
            <a:spLocks noGrp="1"/>
          </p:cNvSpPr>
          <p:nvPr>
            <p:ph type="title"/>
          </p:nvPr>
        </p:nvSpPr>
        <p:spPr/>
        <p:txBody>
          <a:bodyPr/>
          <a:lstStyle/>
          <a:p>
            <a:r>
              <a:rPr lang="en-US" dirty="0"/>
              <a:t>Cambio y </a:t>
            </a:r>
            <a:r>
              <a:rPr lang="en-US" dirty="0" err="1"/>
              <a:t>Mapeo</a:t>
            </a:r>
            <a:r>
              <a:rPr lang="en-US" dirty="0"/>
              <a:t> Curricular</a:t>
            </a:r>
          </a:p>
        </p:txBody>
      </p:sp>
      <p:sp>
        <p:nvSpPr>
          <p:cNvPr id="32" name="TextBox 31"/>
          <p:cNvSpPr txBox="1"/>
          <p:nvPr/>
        </p:nvSpPr>
        <p:spPr>
          <a:xfrm>
            <a:off x="5425121" y="1186951"/>
            <a:ext cx="2534697" cy="276999"/>
          </a:xfrm>
          <a:prstGeom prst="rect">
            <a:avLst/>
          </a:prstGeom>
          <a:noFill/>
        </p:spPr>
        <p:txBody>
          <a:bodyPr wrap="square" lIns="0" rIns="0" rtlCol="0">
            <a:spAutoFit/>
          </a:bodyPr>
          <a:lstStyle/>
          <a:p>
            <a:pPr algn="ctr"/>
            <a:r>
              <a:rPr lang="en-US" sz="1200" dirty="0">
                <a:solidFill>
                  <a:schemeClr val="bg1"/>
                </a:solidFill>
              </a:rPr>
              <a:t>APLICACIONES</a:t>
            </a:r>
          </a:p>
        </p:txBody>
      </p:sp>
      <p:grpSp>
        <p:nvGrpSpPr>
          <p:cNvPr id="3" name="Grupo 2">
            <a:extLst>
              <a:ext uri="{FF2B5EF4-FFF2-40B4-BE49-F238E27FC236}">
                <a16:creationId xmlns:a16="http://schemas.microsoft.com/office/drawing/2014/main" id="{1DE840AB-F7AD-404A-9EC1-FA1AE06B68B9}"/>
              </a:ext>
            </a:extLst>
          </p:cNvPr>
          <p:cNvGrpSpPr/>
          <p:nvPr/>
        </p:nvGrpSpPr>
        <p:grpSpPr>
          <a:xfrm>
            <a:off x="4837366" y="1642310"/>
            <a:ext cx="3748776" cy="2278157"/>
            <a:chOff x="4837366" y="1642310"/>
            <a:chExt cx="3748776" cy="2278157"/>
          </a:xfrm>
        </p:grpSpPr>
        <p:sp>
          <p:nvSpPr>
            <p:cNvPr id="64" name="Rectangle 63"/>
            <p:cNvSpPr/>
            <p:nvPr/>
          </p:nvSpPr>
          <p:spPr>
            <a:xfrm>
              <a:off x="4841283" y="1653654"/>
              <a:ext cx="3717502" cy="370254"/>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66" name="Rectangle 65"/>
            <p:cNvSpPr/>
            <p:nvPr/>
          </p:nvSpPr>
          <p:spPr>
            <a:xfrm>
              <a:off x="4841283" y="2130575"/>
              <a:ext cx="3717502" cy="370254"/>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68" name="Rectangle 67"/>
            <p:cNvSpPr/>
            <p:nvPr/>
          </p:nvSpPr>
          <p:spPr>
            <a:xfrm>
              <a:off x="4860895" y="2604749"/>
              <a:ext cx="3717502" cy="370254"/>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70" name="Rectangle 69"/>
            <p:cNvSpPr/>
            <p:nvPr/>
          </p:nvSpPr>
          <p:spPr>
            <a:xfrm>
              <a:off x="4868640" y="3061183"/>
              <a:ext cx="3717502" cy="370254"/>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72" name="Rectangle 71"/>
            <p:cNvSpPr/>
            <p:nvPr/>
          </p:nvSpPr>
          <p:spPr>
            <a:xfrm>
              <a:off x="4868640" y="3538755"/>
              <a:ext cx="3717502" cy="370254"/>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43" name="Rectangle 42"/>
            <p:cNvSpPr/>
            <p:nvPr/>
          </p:nvSpPr>
          <p:spPr>
            <a:xfrm>
              <a:off x="4837366" y="1642311"/>
              <a:ext cx="1113509" cy="2266699"/>
            </a:xfrm>
            <a:prstGeom prst="rect">
              <a:avLst/>
            </a:prstGeom>
            <a:solidFill>
              <a:srgbClr val="4A4E58"/>
            </a:solidFill>
            <a:ln>
              <a:solidFill>
                <a:srgbClr val="FFFFFF"/>
              </a:solidFill>
            </a:ln>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59" name="Rectangle 58"/>
            <p:cNvSpPr/>
            <p:nvPr/>
          </p:nvSpPr>
          <p:spPr>
            <a:xfrm>
              <a:off x="6145237" y="1642310"/>
              <a:ext cx="1113509" cy="2278157"/>
            </a:xfrm>
            <a:prstGeom prst="rect">
              <a:avLst/>
            </a:prstGeom>
            <a:solidFill>
              <a:srgbClr val="4A4E58"/>
            </a:solidFill>
            <a:ln>
              <a:solidFill>
                <a:srgbClr val="FFFFFF"/>
              </a:solidFill>
            </a:ln>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63" name="Rectangle 62"/>
            <p:cNvSpPr/>
            <p:nvPr/>
          </p:nvSpPr>
          <p:spPr>
            <a:xfrm>
              <a:off x="7437422" y="1643524"/>
              <a:ext cx="1113509" cy="2276943"/>
            </a:xfrm>
            <a:prstGeom prst="rect">
              <a:avLst/>
            </a:prstGeom>
            <a:solidFill>
              <a:srgbClr val="4A4E58"/>
            </a:solidFill>
            <a:ln>
              <a:solidFill>
                <a:srgbClr val="FFFFFF"/>
              </a:solidFill>
            </a:ln>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pic>
          <p:nvPicPr>
            <p:cNvPr id="34" name="Picture 3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65444" y="2136578"/>
              <a:ext cx="508003" cy="508003"/>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45698" y="2198317"/>
              <a:ext cx="421625" cy="421625"/>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32536" y="2705846"/>
              <a:ext cx="450968" cy="450968"/>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05508" y="2669220"/>
              <a:ext cx="467939" cy="469499"/>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61364" y="2122996"/>
              <a:ext cx="520985" cy="520985"/>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9025" y="2649358"/>
              <a:ext cx="521594" cy="523334"/>
            </a:xfrm>
            <a:prstGeom prst="rect">
              <a:avLst/>
            </a:prstGeom>
          </p:spPr>
        </p:pic>
        <p:sp>
          <p:nvSpPr>
            <p:cNvPr id="46" name="TextBox 45"/>
            <p:cNvSpPr txBox="1"/>
            <p:nvPr/>
          </p:nvSpPr>
          <p:spPr>
            <a:xfrm>
              <a:off x="5070333" y="1755375"/>
              <a:ext cx="591845" cy="456087"/>
            </a:xfrm>
            <a:prstGeom prst="rect">
              <a:avLst/>
            </a:prstGeom>
            <a:noFill/>
          </p:spPr>
          <p:txBody>
            <a:bodyPr wrap="square" lIns="0" rIns="0" rtlCol="0">
              <a:spAutoFit/>
            </a:bodyPr>
            <a:lstStyle/>
            <a:p>
              <a:pPr algn="ctr"/>
              <a:r>
                <a:rPr lang="en-US" sz="788" dirty="0" err="1">
                  <a:solidFill>
                    <a:schemeClr val="bg1"/>
                  </a:solidFill>
                  <a:latin typeface="Arial" charset="0"/>
                  <a:ea typeface="Arial" charset="0"/>
                  <a:cs typeface="Arial" charset="0"/>
                </a:rPr>
                <a:t>Dispositivos</a:t>
              </a:r>
              <a:endParaRPr lang="en-US" sz="788" dirty="0">
                <a:solidFill>
                  <a:schemeClr val="bg1"/>
                </a:solidFill>
                <a:latin typeface="Arial" charset="0"/>
                <a:ea typeface="Arial" charset="0"/>
                <a:cs typeface="Arial" charset="0"/>
              </a:endParaRPr>
            </a:p>
            <a:p>
              <a:pPr algn="ctr"/>
              <a:r>
                <a:rPr lang="en-US" sz="788" dirty="0">
                  <a:solidFill>
                    <a:schemeClr val="bg1"/>
                  </a:solidFill>
                  <a:latin typeface="Arial" charset="0"/>
                  <a:ea typeface="Arial" charset="0"/>
                  <a:cs typeface="Arial" charset="0"/>
                </a:rPr>
                <a:t>para  los </a:t>
              </a:r>
              <a:r>
                <a:rPr lang="en-US" sz="788" dirty="0" err="1">
                  <a:solidFill>
                    <a:schemeClr val="bg1"/>
                  </a:solidFill>
                  <a:latin typeface="Arial" charset="0"/>
                  <a:ea typeface="Arial" charset="0"/>
                  <a:cs typeface="Arial" charset="0"/>
                </a:rPr>
                <a:t>Estudiantes</a:t>
              </a:r>
              <a:endParaRPr lang="en-US" sz="788" dirty="0">
                <a:solidFill>
                  <a:schemeClr val="bg1"/>
                </a:solidFill>
                <a:latin typeface="Arial" charset="0"/>
                <a:ea typeface="Arial" charset="0"/>
                <a:cs typeface="Arial" charset="0"/>
              </a:endParaRPr>
            </a:p>
          </p:txBody>
        </p:sp>
        <p:sp>
          <p:nvSpPr>
            <p:cNvPr id="47" name="TextBox 46"/>
            <p:cNvSpPr txBox="1"/>
            <p:nvPr/>
          </p:nvSpPr>
          <p:spPr>
            <a:xfrm>
              <a:off x="6269053" y="1712087"/>
              <a:ext cx="898382" cy="334835"/>
            </a:xfrm>
            <a:prstGeom prst="rect">
              <a:avLst/>
            </a:prstGeom>
            <a:noFill/>
          </p:spPr>
          <p:txBody>
            <a:bodyPr wrap="square" lIns="0" rIns="0" rtlCol="0">
              <a:spAutoFit/>
            </a:bodyPr>
            <a:lstStyle/>
            <a:p>
              <a:pPr algn="ctr"/>
              <a:r>
                <a:rPr lang="en-US" sz="788" dirty="0" err="1">
                  <a:solidFill>
                    <a:schemeClr val="bg1"/>
                  </a:solidFill>
                  <a:latin typeface="Arial" charset="0"/>
                  <a:ea typeface="Arial" charset="0"/>
                  <a:cs typeface="Arial" charset="0"/>
                </a:rPr>
                <a:t>Plataformas</a:t>
              </a:r>
              <a:r>
                <a:rPr lang="en-US" sz="788" dirty="0">
                  <a:solidFill>
                    <a:schemeClr val="bg1"/>
                  </a:solidFill>
                  <a:latin typeface="Arial" charset="0"/>
                  <a:ea typeface="Arial" charset="0"/>
                  <a:cs typeface="Arial" charset="0"/>
                </a:rPr>
                <a:t> de </a:t>
              </a:r>
              <a:r>
                <a:rPr lang="en-US" sz="788" dirty="0" err="1">
                  <a:solidFill>
                    <a:schemeClr val="bg1"/>
                  </a:solidFill>
                  <a:latin typeface="Arial" charset="0"/>
                  <a:ea typeface="Arial" charset="0"/>
                  <a:cs typeface="Arial" charset="0"/>
                </a:rPr>
                <a:t>Laboratorio</a:t>
              </a:r>
              <a:endParaRPr lang="en-US" sz="788" dirty="0">
                <a:solidFill>
                  <a:schemeClr val="bg1"/>
                </a:solidFill>
                <a:latin typeface="Arial" charset="0"/>
                <a:ea typeface="Arial" charset="0"/>
                <a:cs typeface="Arial" charset="0"/>
              </a:endParaRPr>
            </a:p>
          </p:txBody>
        </p:sp>
        <p:sp>
          <p:nvSpPr>
            <p:cNvPr id="48" name="TextBox 47"/>
            <p:cNvSpPr txBox="1"/>
            <p:nvPr/>
          </p:nvSpPr>
          <p:spPr>
            <a:xfrm>
              <a:off x="7749025" y="1712087"/>
              <a:ext cx="628327" cy="334835"/>
            </a:xfrm>
            <a:prstGeom prst="rect">
              <a:avLst/>
            </a:prstGeom>
            <a:noFill/>
          </p:spPr>
          <p:txBody>
            <a:bodyPr wrap="square" lIns="0" rIns="0" rtlCol="0">
              <a:spAutoFit/>
            </a:bodyPr>
            <a:lstStyle/>
            <a:p>
              <a:pPr algn="ctr"/>
              <a:r>
                <a:rPr lang="en-US" sz="788" dirty="0" err="1">
                  <a:solidFill>
                    <a:schemeClr val="bg1"/>
                  </a:solidFill>
                  <a:latin typeface="Arial" charset="0"/>
                  <a:ea typeface="Arial" charset="0"/>
                  <a:cs typeface="Arial" charset="0"/>
                </a:rPr>
                <a:t>Plataformas</a:t>
              </a:r>
              <a:r>
                <a:rPr lang="en-US" sz="788" dirty="0">
                  <a:solidFill>
                    <a:schemeClr val="bg1"/>
                  </a:solidFill>
                  <a:latin typeface="Arial" charset="0"/>
                  <a:ea typeface="Arial" charset="0"/>
                  <a:cs typeface="Arial" charset="0"/>
                </a:rPr>
                <a:t> </a:t>
              </a:r>
              <a:r>
                <a:rPr lang="en-US" sz="788" dirty="0" err="1">
                  <a:solidFill>
                    <a:schemeClr val="bg1"/>
                  </a:solidFill>
                  <a:latin typeface="Arial" charset="0"/>
                  <a:ea typeface="Arial" charset="0"/>
                  <a:cs typeface="Arial" charset="0"/>
                </a:rPr>
                <a:t>Industriales</a:t>
              </a:r>
              <a:endParaRPr lang="en-US" sz="788" dirty="0">
                <a:solidFill>
                  <a:schemeClr val="bg1"/>
                </a:solidFill>
                <a:latin typeface="Arial" charset="0"/>
                <a:ea typeface="Arial" charset="0"/>
                <a:cs typeface="Arial" charset="0"/>
              </a:endParaRPr>
            </a:p>
          </p:txBody>
        </p:sp>
        <p:pic>
          <p:nvPicPr>
            <p:cNvPr id="62" name="Picture 6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66851" y="3292599"/>
              <a:ext cx="401407" cy="401407"/>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30873" y="3215596"/>
              <a:ext cx="442574" cy="442574"/>
            </a:xfrm>
            <a:prstGeom prst="rect">
              <a:avLst/>
            </a:prstGeom>
          </p:spPr>
        </p:pic>
      </p:grpSp>
      <p:pic>
        <p:nvPicPr>
          <p:cNvPr id="33" name="Picture 32" descr="icon_4079_white.png">
            <a:extLst>
              <a:ext uri="{FF2B5EF4-FFF2-40B4-BE49-F238E27FC236}">
                <a16:creationId xmlns:a16="http://schemas.microsoft.com/office/drawing/2014/main" id="{5196BC11-CA96-4756-ADC8-3F0F86E0043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flipH="1">
            <a:off x="3544982" y="1799144"/>
            <a:ext cx="155913" cy="496248"/>
          </a:xfrm>
          <a:prstGeom prst="rect">
            <a:avLst/>
          </a:prstGeom>
        </p:spPr>
      </p:pic>
      <p:pic>
        <p:nvPicPr>
          <p:cNvPr id="35" name="Picture 34" descr="MARS Curiousity Rover.png">
            <a:extLst>
              <a:ext uri="{FF2B5EF4-FFF2-40B4-BE49-F238E27FC236}">
                <a16:creationId xmlns:a16="http://schemas.microsoft.com/office/drawing/2014/main" id="{A87854AE-965E-4F15-92EC-ADC47C361B5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402487" y="2911025"/>
            <a:ext cx="523118" cy="276548"/>
          </a:xfrm>
          <a:prstGeom prst="rect">
            <a:avLst/>
          </a:prstGeom>
        </p:spPr>
      </p:pic>
      <p:grpSp>
        <p:nvGrpSpPr>
          <p:cNvPr id="53" name="Group 5">
            <a:extLst>
              <a:ext uri="{FF2B5EF4-FFF2-40B4-BE49-F238E27FC236}">
                <a16:creationId xmlns:a16="http://schemas.microsoft.com/office/drawing/2014/main" id="{7AF0AB6C-290E-4050-9499-37B197AF4F56}"/>
              </a:ext>
            </a:extLst>
          </p:cNvPr>
          <p:cNvGrpSpPr/>
          <p:nvPr/>
        </p:nvGrpSpPr>
        <p:grpSpPr>
          <a:xfrm>
            <a:off x="826913" y="1649600"/>
            <a:ext cx="1092834" cy="1075625"/>
            <a:chOff x="2813764" y="2084459"/>
            <a:chExt cx="1693013" cy="1512711"/>
          </a:xfrm>
        </p:grpSpPr>
        <p:sp>
          <p:nvSpPr>
            <p:cNvPr id="54" name="Rectangle 7">
              <a:extLst>
                <a:ext uri="{FF2B5EF4-FFF2-40B4-BE49-F238E27FC236}">
                  <a16:creationId xmlns:a16="http://schemas.microsoft.com/office/drawing/2014/main" id="{BC093AB3-9B13-4F50-9577-39F32A527B53}"/>
                </a:ext>
              </a:extLst>
            </p:cNvPr>
            <p:cNvSpPr/>
            <p:nvPr/>
          </p:nvSpPr>
          <p:spPr>
            <a:xfrm>
              <a:off x="2813764" y="2084459"/>
              <a:ext cx="1665839" cy="1512711"/>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grpSp>
          <p:nvGrpSpPr>
            <p:cNvPr id="55" name="Group 8">
              <a:extLst>
                <a:ext uri="{FF2B5EF4-FFF2-40B4-BE49-F238E27FC236}">
                  <a16:creationId xmlns:a16="http://schemas.microsoft.com/office/drawing/2014/main" id="{5D242B08-3A54-47AC-BFB7-815692D0CB67}"/>
                </a:ext>
              </a:extLst>
            </p:cNvPr>
            <p:cNvGrpSpPr/>
            <p:nvPr/>
          </p:nvGrpSpPr>
          <p:grpSpPr>
            <a:xfrm>
              <a:off x="2840937" y="2359378"/>
              <a:ext cx="1665840" cy="1142628"/>
              <a:chOff x="1031128" y="635076"/>
              <a:chExt cx="1668996" cy="1142628"/>
            </a:xfrm>
          </p:grpSpPr>
          <p:pic>
            <p:nvPicPr>
              <p:cNvPr id="56" name="Picture 9">
                <a:extLst>
                  <a:ext uri="{FF2B5EF4-FFF2-40B4-BE49-F238E27FC236}">
                    <a16:creationId xmlns:a16="http://schemas.microsoft.com/office/drawing/2014/main" id="{3ADBDEB1-251B-499F-8A12-D5175FA434B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11390" y="635076"/>
                <a:ext cx="457200" cy="457200"/>
              </a:xfrm>
              <a:prstGeom prst="rect">
                <a:avLst/>
              </a:prstGeom>
            </p:spPr>
          </p:pic>
          <p:sp>
            <p:nvSpPr>
              <p:cNvPr id="58" name="Rectangle 10">
                <a:extLst>
                  <a:ext uri="{FF2B5EF4-FFF2-40B4-BE49-F238E27FC236}">
                    <a16:creationId xmlns:a16="http://schemas.microsoft.com/office/drawing/2014/main" id="{99A82F10-1EF7-4C7C-9E94-BFF44D4F3185}"/>
                  </a:ext>
                </a:extLst>
              </p:cNvPr>
              <p:cNvSpPr/>
              <p:nvPr/>
            </p:nvSpPr>
            <p:spPr>
              <a:xfrm>
                <a:off x="1031128" y="1136284"/>
                <a:ext cx="1668996" cy="641420"/>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INGENIERIA MECÁNICA Y MECATRÓNICA</a:t>
                </a:r>
              </a:p>
            </p:txBody>
          </p:sp>
        </p:grpSp>
      </p:grpSp>
      <p:grpSp>
        <p:nvGrpSpPr>
          <p:cNvPr id="60" name="Group 12">
            <a:extLst>
              <a:ext uri="{FF2B5EF4-FFF2-40B4-BE49-F238E27FC236}">
                <a16:creationId xmlns:a16="http://schemas.microsoft.com/office/drawing/2014/main" id="{58A5413B-24E7-4A85-8437-29A9423B183E}"/>
              </a:ext>
            </a:extLst>
          </p:cNvPr>
          <p:cNvGrpSpPr/>
          <p:nvPr/>
        </p:nvGrpSpPr>
        <p:grpSpPr>
          <a:xfrm>
            <a:off x="818358" y="2761289"/>
            <a:ext cx="1083848" cy="1075625"/>
            <a:chOff x="4771031" y="2084459"/>
            <a:chExt cx="1665839" cy="1512711"/>
          </a:xfrm>
        </p:grpSpPr>
        <p:sp>
          <p:nvSpPr>
            <p:cNvPr id="61" name="Rectangle 14">
              <a:extLst>
                <a:ext uri="{FF2B5EF4-FFF2-40B4-BE49-F238E27FC236}">
                  <a16:creationId xmlns:a16="http://schemas.microsoft.com/office/drawing/2014/main" id="{DF304B6C-E656-4667-AB4F-42312363A9BD}"/>
                </a:ext>
              </a:extLst>
            </p:cNvPr>
            <p:cNvSpPr/>
            <p:nvPr/>
          </p:nvSpPr>
          <p:spPr>
            <a:xfrm>
              <a:off x="4771031" y="2084459"/>
              <a:ext cx="1665839" cy="1512711"/>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grpSp>
          <p:nvGrpSpPr>
            <p:cNvPr id="71" name="Group 15">
              <a:extLst>
                <a:ext uri="{FF2B5EF4-FFF2-40B4-BE49-F238E27FC236}">
                  <a16:creationId xmlns:a16="http://schemas.microsoft.com/office/drawing/2014/main" id="{592A96C7-EF0F-4C2D-AC5B-FE790E67FD9A}"/>
                </a:ext>
              </a:extLst>
            </p:cNvPr>
            <p:cNvGrpSpPr/>
            <p:nvPr/>
          </p:nvGrpSpPr>
          <p:grpSpPr>
            <a:xfrm>
              <a:off x="4875415" y="2339668"/>
              <a:ext cx="1507107" cy="1011527"/>
              <a:chOff x="4580027" y="595656"/>
              <a:chExt cx="1507107" cy="1011527"/>
            </a:xfrm>
          </p:grpSpPr>
          <p:sp>
            <p:nvSpPr>
              <p:cNvPr id="77" name="Rectangle 16">
                <a:extLst>
                  <a:ext uri="{FF2B5EF4-FFF2-40B4-BE49-F238E27FC236}">
                    <a16:creationId xmlns:a16="http://schemas.microsoft.com/office/drawing/2014/main" id="{E4E10D0B-CBFE-4223-8F91-69C12DA41FA1}"/>
                  </a:ext>
                </a:extLst>
              </p:cNvPr>
              <p:cNvSpPr/>
              <p:nvPr/>
            </p:nvSpPr>
            <p:spPr>
              <a:xfrm>
                <a:off x="4580027" y="1136286"/>
                <a:ext cx="1507107" cy="470897"/>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INGENIERIA CIVIL</a:t>
                </a:r>
              </a:p>
            </p:txBody>
          </p:sp>
          <p:pic>
            <p:nvPicPr>
              <p:cNvPr id="82" name="Picture 17">
                <a:extLst>
                  <a:ext uri="{FF2B5EF4-FFF2-40B4-BE49-F238E27FC236}">
                    <a16:creationId xmlns:a16="http://schemas.microsoft.com/office/drawing/2014/main" id="{48A8B55B-DDE0-422C-A729-8B98B91486A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20355" y="595656"/>
                <a:ext cx="457200" cy="457200"/>
              </a:xfrm>
              <a:prstGeom prst="rect">
                <a:avLst/>
              </a:prstGeom>
            </p:spPr>
          </p:pic>
        </p:grpSp>
      </p:grpSp>
      <p:grpSp>
        <p:nvGrpSpPr>
          <p:cNvPr id="87" name="Group 19">
            <a:extLst>
              <a:ext uri="{FF2B5EF4-FFF2-40B4-BE49-F238E27FC236}">
                <a16:creationId xmlns:a16="http://schemas.microsoft.com/office/drawing/2014/main" id="{444CBCA9-83C8-44DE-B9E4-0EF1942B31B3}"/>
              </a:ext>
            </a:extLst>
          </p:cNvPr>
          <p:cNvGrpSpPr/>
          <p:nvPr/>
        </p:nvGrpSpPr>
        <p:grpSpPr>
          <a:xfrm>
            <a:off x="1930750" y="2772293"/>
            <a:ext cx="1088509" cy="1075625"/>
            <a:chOff x="6723253" y="2084459"/>
            <a:chExt cx="1686312" cy="1512711"/>
          </a:xfrm>
        </p:grpSpPr>
        <p:sp>
          <p:nvSpPr>
            <p:cNvPr id="90" name="Rectangle 21">
              <a:extLst>
                <a:ext uri="{FF2B5EF4-FFF2-40B4-BE49-F238E27FC236}">
                  <a16:creationId xmlns:a16="http://schemas.microsoft.com/office/drawing/2014/main" id="{6CE94EF8-F63E-4EE6-945F-34BDD53A82B5}"/>
                </a:ext>
              </a:extLst>
            </p:cNvPr>
            <p:cNvSpPr/>
            <p:nvPr/>
          </p:nvSpPr>
          <p:spPr>
            <a:xfrm>
              <a:off x="6743726" y="2084459"/>
              <a:ext cx="1665839" cy="1512711"/>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grpSp>
          <p:nvGrpSpPr>
            <p:cNvPr id="93" name="Group 22">
              <a:extLst>
                <a:ext uri="{FF2B5EF4-FFF2-40B4-BE49-F238E27FC236}">
                  <a16:creationId xmlns:a16="http://schemas.microsoft.com/office/drawing/2014/main" id="{D5D65377-FDAB-4BA2-ABF3-CACF3D151977}"/>
                </a:ext>
              </a:extLst>
            </p:cNvPr>
            <p:cNvGrpSpPr/>
            <p:nvPr/>
          </p:nvGrpSpPr>
          <p:grpSpPr>
            <a:xfrm>
              <a:off x="6723253" y="2345523"/>
              <a:ext cx="1686312" cy="999813"/>
              <a:chOff x="6720393" y="607366"/>
              <a:chExt cx="1686312" cy="999813"/>
            </a:xfrm>
          </p:grpSpPr>
          <p:pic>
            <p:nvPicPr>
              <p:cNvPr id="94" name="Picture 23">
                <a:extLst>
                  <a:ext uri="{FF2B5EF4-FFF2-40B4-BE49-F238E27FC236}">
                    <a16:creationId xmlns:a16="http://schemas.microsoft.com/office/drawing/2014/main" id="{DECED54A-D6EC-47BB-96EC-B9F1C0493F5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353682" y="607366"/>
                <a:ext cx="457200" cy="457200"/>
              </a:xfrm>
              <a:prstGeom prst="rect">
                <a:avLst/>
              </a:prstGeom>
            </p:spPr>
          </p:pic>
          <p:sp>
            <p:nvSpPr>
              <p:cNvPr id="95" name="Rectangle 24">
                <a:extLst>
                  <a:ext uri="{FF2B5EF4-FFF2-40B4-BE49-F238E27FC236}">
                    <a16:creationId xmlns:a16="http://schemas.microsoft.com/office/drawing/2014/main" id="{2B7ADBA4-D6AA-47B6-8ED1-5099764E8AF4}"/>
                  </a:ext>
                </a:extLst>
              </p:cNvPr>
              <p:cNvSpPr/>
              <p:nvPr/>
            </p:nvSpPr>
            <p:spPr>
              <a:xfrm>
                <a:off x="6720393" y="1136282"/>
                <a:ext cx="1686312" cy="470897"/>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INGENIERIA QUIMICA</a:t>
                </a:r>
              </a:p>
            </p:txBody>
          </p:sp>
        </p:grpSp>
      </p:grpSp>
      <p:grpSp>
        <p:nvGrpSpPr>
          <p:cNvPr id="96" name="Group 25">
            <a:extLst>
              <a:ext uri="{FF2B5EF4-FFF2-40B4-BE49-F238E27FC236}">
                <a16:creationId xmlns:a16="http://schemas.microsoft.com/office/drawing/2014/main" id="{980D45A5-E7FD-4A4B-A726-25FF2139AA5A}"/>
              </a:ext>
            </a:extLst>
          </p:cNvPr>
          <p:cNvGrpSpPr/>
          <p:nvPr/>
        </p:nvGrpSpPr>
        <p:grpSpPr>
          <a:xfrm>
            <a:off x="1929366" y="1649599"/>
            <a:ext cx="1083848" cy="1075625"/>
            <a:chOff x="870419" y="2084459"/>
            <a:chExt cx="1679091" cy="1512711"/>
          </a:xfrm>
        </p:grpSpPr>
        <p:sp>
          <p:nvSpPr>
            <p:cNvPr id="97" name="Rectangle 26">
              <a:extLst>
                <a:ext uri="{FF2B5EF4-FFF2-40B4-BE49-F238E27FC236}">
                  <a16:creationId xmlns:a16="http://schemas.microsoft.com/office/drawing/2014/main" id="{877159AF-A0E8-49BC-B513-FFA2194CBCF4}"/>
                </a:ext>
              </a:extLst>
            </p:cNvPr>
            <p:cNvSpPr/>
            <p:nvPr/>
          </p:nvSpPr>
          <p:spPr>
            <a:xfrm>
              <a:off x="883671" y="2084459"/>
              <a:ext cx="1665839" cy="1512711"/>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grpSp>
          <p:nvGrpSpPr>
            <p:cNvPr id="98" name="Group 27">
              <a:extLst>
                <a:ext uri="{FF2B5EF4-FFF2-40B4-BE49-F238E27FC236}">
                  <a16:creationId xmlns:a16="http://schemas.microsoft.com/office/drawing/2014/main" id="{AA34DED6-B4DF-4538-AE94-0CD086578E65}"/>
                </a:ext>
              </a:extLst>
            </p:cNvPr>
            <p:cNvGrpSpPr/>
            <p:nvPr/>
          </p:nvGrpSpPr>
          <p:grpSpPr>
            <a:xfrm>
              <a:off x="870419" y="2335704"/>
              <a:ext cx="1664110" cy="1189977"/>
              <a:chOff x="1111878" y="595656"/>
              <a:chExt cx="1664110" cy="1189977"/>
            </a:xfrm>
          </p:grpSpPr>
          <p:pic>
            <p:nvPicPr>
              <p:cNvPr id="99" name="Picture 28">
                <a:extLst>
                  <a:ext uri="{FF2B5EF4-FFF2-40B4-BE49-F238E27FC236}">
                    <a16:creationId xmlns:a16="http://schemas.microsoft.com/office/drawing/2014/main" id="{460CE877-C95E-4F5E-8795-888CF747D20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715333" y="595656"/>
                <a:ext cx="457200" cy="457200"/>
              </a:xfrm>
              <a:prstGeom prst="rect">
                <a:avLst/>
              </a:prstGeom>
            </p:spPr>
          </p:pic>
          <p:sp>
            <p:nvSpPr>
              <p:cNvPr id="100" name="Rectangle 29">
                <a:extLst>
                  <a:ext uri="{FF2B5EF4-FFF2-40B4-BE49-F238E27FC236}">
                    <a16:creationId xmlns:a16="http://schemas.microsoft.com/office/drawing/2014/main" id="{DC6463D1-A017-4DAC-9F6B-1F45A74AE2FC}"/>
                  </a:ext>
                </a:extLst>
              </p:cNvPr>
              <p:cNvSpPr/>
              <p:nvPr/>
            </p:nvSpPr>
            <p:spPr>
              <a:xfrm>
                <a:off x="1111878" y="1144212"/>
                <a:ext cx="1664110" cy="641421"/>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INGENIERIA ELECTRICA Y DE COMPUTACION</a:t>
                </a:r>
              </a:p>
            </p:txBody>
          </p:sp>
        </p:grpSp>
      </p:grpSp>
      <p:sp>
        <p:nvSpPr>
          <p:cNvPr id="101" name="TextBox 30">
            <a:extLst>
              <a:ext uri="{FF2B5EF4-FFF2-40B4-BE49-F238E27FC236}">
                <a16:creationId xmlns:a16="http://schemas.microsoft.com/office/drawing/2014/main" id="{C1E866EA-DA36-433E-B36D-55BD0A750F46}"/>
              </a:ext>
            </a:extLst>
          </p:cNvPr>
          <p:cNvSpPr txBox="1"/>
          <p:nvPr/>
        </p:nvSpPr>
        <p:spPr>
          <a:xfrm>
            <a:off x="1199106" y="1186951"/>
            <a:ext cx="2534697" cy="276999"/>
          </a:xfrm>
          <a:prstGeom prst="rect">
            <a:avLst/>
          </a:prstGeom>
          <a:noFill/>
        </p:spPr>
        <p:txBody>
          <a:bodyPr wrap="square" lIns="0" rIns="0" rtlCol="0">
            <a:spAutoFit/>
          </a:bodyPr>
          <a:lstStyle/>
          <a:p>
            <a:pPr algn="ctr"/>
            <a:r>
              <a:rPr lang="en-US" sz="1200" dirty="0">
                <a:solidFill>
                  <a:schemeClr val="bg1"/>
                </a:solidFill>
              </a:rPr>
              <a:t>DEPARTMENTOS</a:t>
            </a:r>
          </a:p>
        </p:txBody>
      </p:sp>
      <p:grpSp>
        <p:nvGrpSpPr>
          <p:cNvPr id="102" name="Group 48">
            <a:extLst>
              <a:ext uri="{FF2B5EF4-FFF2-40B4-BE49-F238E27FC236}">
                <a16:creationId xmlns:a16="http://schemas.microsoft.com/office/drawing/2014/main" id="{2A16EE2F-29C4-499D-B5EF-B82F4BC219CA}"/>
              </a:ext>
            </a:extLst>
          </p:cNvPr>
          <p:cNvGrpSpPr/>
          <p:nvPr/>
        </p:nvGrpSpPr>
        <p:grpSpPr>
          <a:xfrm>
            <a:off x="3037625" y="1641651"/>
            <a:ext cx="1083848" cy="1075625"/>
            <a:chOff x="870419" y="2084459"/>
            <a:chExt cx="1679091" cy="1512711"/>
          </a:xfrm>
        </p:grpSpPr>
        <p:sp>
          <p:nvSpPr>
            <p:cNvPr id="103" name="Rectangle 49">
              <a:extLst>
                <a:ext uri="{FF2B5EF4-FFF2-40B4-BE49-F238E27FC236}">
                  <a16:creationId xmlns:a16="http://schemas.microsoft.com/office/drawing/2014/main" id="{E3B484EE-A893-47D5-91B4-0B25A3F65A84}"/>
                </a:ext>
              </a:extLst>
            </p:cNvPr>
            <p:cNvSpPr/>
            <p:nvPr/>
          </p:nvSpPr>
          <p:spPr>
            <a:xfrm>
              <a:off x="883671" y="2084459"/>
              <a:ext cx="1665839" cy="1512711"/>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104" name="Rectangle 52">
              <a:extLst>
                <a:ext uri="{FF2B5EF4-FFF2-40B4-BE49-F238E27FC236}">
                  <a16:creationId xmlns:a16="http://schemas.microsoft.com/office/drawing/2014/main" id="{B22C8DD7-22EE-41A0-873A-1BC1941D617E}"/>
                </a:ext>
              </a:extLst>
            </p:cNvPr>
            <p:cNvSpPr/>
            <p:nvPr/>
          </p:nvSpPr>
          <p:spPr>
            <a:xfrm>
              <a:off x="870419" y="2884260"/>
              <a:ext cx="1664110" cy="470897"/>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INGENIERIA BIOMEDICA</a:t>
              </a:r>
            </a:p>
          </p:txBody>
        </p:sp>
      </p:grpSp>
      <p:grpSp>
        <p:nvGrpSpPr>
          <p:cNvPr id="105" name="Group 53">
            <a:extLst>
              <a:ext uri="{FF2B5EF4-FFF2-40B4-BE49-F238E27FC236}">
                <a16:creationId xmlns:a16="http://schemas.microsoft.com/office/drawing/2014/main" id="{4E109F41-24E2-4B5D-82C9-A3688654F3F4}"/>
              </a:ext>
            </a:extLst>
          </p:cNvPr>
          <p:cNvGrpSpPr/>
          <p:nvPr/>
        </p:nvGrpSpPr>
        <p:grpSpPr>
          <a:xfrm>
            <a:off x="3042048" y="2776538"/>
            <a:ext cx="1083469" cy="1076325"/>
            <a:chOff x="870419" y="2084459"/>
            <a:chExt cx="1679091" cy="1512711"/>
          </a:xfrm>
        </p:grpSpPr>
        <p:sp>
          <p:nvSpPr>
            <p:cNvPr id="106" name="Rectangle 54">
              <a:extLst>
                <a:ext uri="{FF2B5EF4-FFF2-40B4-BE49-F238E27FC236}">
                  <a16:creationId xmlns:a16="http://schemas.microsoft.com/office/drawing/2014/main" id="{2B3B68A5-6D6E-4899-94CD-958D8CB05127}"/>
                </a:ext>
              </a:extLst>
            </p:cNvPr>
            <p:cNvSpPr/>
            <p:nvPr/>
          </p:nvSpPr>
          <p:spPr>
            <a:xfrm>
              <a:off x="883671" y="2084459"/>
              <a:ext cx="1665839" cy="1512711"/>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107" name="Rectangle 57">
              <a:extLst>
                <a:ext uri="{FF2B5EF4-FFF2-40B4-BE49-F238E27FC236}">
                  <a16:creationId xmlns:a16="http://schemas.microsoft.com/office/drawing/2014/main" id="{83A39E76-56D0-43DD-B907-9BC8754B0315}"/>
                </a:ext>
              </a:extLst>
            </p:cNvPr>
            <p:cNvSpPr/>
            <p:nvPr/>
          </p:nvSpPr>
          <p:spPr>
            <a:xfrm>
              <a:off x="870419" y="2884259"/>
              <a:ext cx="1664110" cy="470591"/>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INGENIERIA DE SISTEMAS</a:t>
              </a:r>
            </a:p>
          </p:txBody>
        </p:sp>
      </p:grpSp>
      <p:pic>
        <p:nvPicPr>
          <p:cNvPr id="108" name="Picture 59" descr="icon_4079_white.png">
            <a:extLst>
              <a:ext uri="{FF2B5EF4-FFF2-40B4-BE49-F238E27FC236}">
                <a16:creationId xmlns:a16="http://schemas.microsoft.com/office/drawing/2014/main" id="{CA3FEE1A-C0FF-4F74-AACC-7875A7B95C0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flipH="1">
            <a:off x="3490903" y="1804059"/>
            <a:ext cx="155913" cy="496248"/>
          </a:xfrm>
          <a:prstGeom prst="rect">
            <a:avLst/>
          </a:prstGeom>
        </p:spPr>
      </p:pic>
      <p:pic>
        <p:nvPicPr>
          <p:cNvPr id="109" name="Picture 60" descr="MARS Curiousity Rover.png">
            <a:extLst>
              <a:ext uri="{FF2B5EF4-FFF2-40B4-BE49-F238E27FC236}">
                <a16:creationId xmlns:a16="http://schemas.microsoft.com/office/drawing/2014/main" id="{B6E9A89F-50E7-489C-99F8-A27C65A574B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318913" y="2945437"/>
            <a:ext cx="523118" cy="276548"/>
          </a:xfrm>
          <a:prstGeom prst="rect">
            <a:avLst/>
          </a:prstGeom>
        </p:spPr>
      </p:pic>
    </p:spTree>
    <p:extLst>
      <p:ext uri="{BB962C8B-B14F-4D97-AF65-F5344CB8AC3E}">
        <p14:creationId xmlns:p14="http://schemas.microsoft.com/office/powerpoint/2010/main" val="442414672"/>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6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76" y="1188720"/>
            <a:ext cx="9144000" cy="3345180"/>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a:p>
        </p:txBody>
      </p:sp>
      <p:sp>
        <p:nvSpPr>
          <p:cNvPr id="13" name="Rectangle 12"/>
          <p:cNvSpPr/>
          <p:nvPr/>
        </p:nvSpPr>
        <p:spPr>
          <a:xfrm>
            <a:off x="3302003" y="1469375"/>
            <a:ext cx="2447061" cy="2787993"/>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5" name="Title 4"/>
          <p:cNvSpPr>
            <a:spLocks noGrp="1"/>
          </p:cNvSpPr>
          <p:nvPr>
            <p:ph type="title"/>
          </p:nvPr>
        </p:nvSpPr>
        <p:spPr/>
        <p:txBody>
          <a:bodyPr/>
          <a:lstStyle/>
          <a:p>
            <a:r>
              <a:rPr lang="en-US" dirty="0" err="1">
                <a:solidFill>
                  <a:schemeClr val="tx1"/>
                </a:solidFill>
              </a:rPr>
              <a:t>Cooperar</a:t>
            </a:r>
            <a:r>
              <a:rPr lang="en-US" dirty="0">
                <a:solidFill>
                  <a:schemeClr val="tx1"/>
                </a:solidFill>
              </a:rPr>
              <a:t> para </a:t>
            </a:r>
            <a:r>
              <a:rPr lang="en-US" dirty="0" err="1">
                <a:solidFill>
                  <a:schemeClr val="tx1"/>
                </a:solidFill>
              </a:rPr>
              <a:t>Incrementar</a:t>
            </a:r>
            <a:r>
              <a:rPr lang="en-US" dirty="0">
                <a:solidFill>
                  <a:schemeClr val="tx1"/>
                </a:solidFill>
              </a:rPr>
              <a:t> el </a:t>
            </a:r>
            <a:r>
              <a:rPr lang="en-US" sz="2000" dirty="0" err="1">
                <a:solidFill>
                  <a:schemeClr val="tx1"/>
                </a:solidFill>
              </a:rPr>
              <a:t>Presupuesto</a:t>
            </a:r>
            <a:r>
              <a:rPr lang="en-US" dirty="0">
                <a:solidFill>
                  <a:schemeClr val="tx1"/>
                </a:solidFill>
              </a:rPr>
              <a:t> para </a:t>
            </a:r>
            <a:r>
              <a:rPr lang="en-US" dirty="0" err="1">
                <a:solidFill>
                  <a:schemeClr val="tx1"/>
                </a:solidFill>
              </a:rPr>
              <a:t>Investigación</a:t>
            </a:r>
            <a:endParaRPr lang="en-US" dirty="0">
              <a:solidFill>
                <a:schemeClr val="tx1"/>
              </a:solidFill>
            </a:endParaRPr>
          </a:p>
        </p:txBody>
      </p:sp>
      <p:sp>
        <p:nvSpPr>
          <p:cNvPr id="7" name="Text Placeholder 6"/>
          <p:cNvSpPr>
            <a:spLocks noGrp="1"/>
          </p:cNvSpPr>
          <p:nvPr>
            <p:ph type="body" sz="quarter" idx="10"/>
          </p:nvPr>
        </p:nvSpPr>
        <p:spPr>
          <a:xfrm>
            <a:off x="454026" y="731520"/>
            <a:ext cx="8474074" cy="280655"/>
          </a:xfrm>
        </p:spPr>
        <p:txBody>
          <a:bodyPr/>
          <a:lstStyle/>
          <a:p>
            <a:r>
              <a:rPr lang="en-US" dirty="0" err="1"/>
              <a:t>Acelerar</a:t>
            </a:r>
            <a:r>
              <a:rPr lang="en-US" dirty="0"/>
              <a:t> el </a:t>
            </a:r>
            <a:r>
              <a:rPr lang="en-US" dirty="0" err="1"/>
              <a:t>Descubrimiento</a:t>
            </a:r>
            <a:r>
              <a:rPr lang="en-US" dirty="0"/>
              <a:t> a </a:t>
            </a:r>
            <a:r>
              <a:rPr lang="en-US" dirty="0" err="1"/>
              <a:t>través</a:t>
            </a:r>
            <a:r>
              <a:rPr lang="en-US" dirty="0"/>
              <a:t> de Areas de </a:t>
            </a:r>
            <a:r>
              <a:rPr lang="en-US" dirty="0" err="1"/>
              <a:t>Aplicación</a:t>
            </a:r>
            <a:endParaRPr lang="en-US" dirty="0"/>
          </a:p>
        </p:txBody>
      </p:sp>
      <p:grpSp>
        <p:nvGrpSpPr>
          <p:cNvPr id="14" name="Group 13"/>
          <p:cNvGrpSpPr/>
          <p:nvPr/>
        </p:nvGrpSpPr>
        <p:grpSpPr>
          <a:xfrm>
            <a:off x="4154781" y="1005895"/>
            <a:ext cx="845140" cy="1363725"/>
            <a:chOff x="1805406" y="-2035321"/>
            <a:chExt cx="5300420" cy="8366222"/>
          </a:xfrm>
        </p:grpSpPr>
        <p:sp>
          <p:nvSpPr>
            <p:cNvPr id="15" name="Triangle 14"/>
            <p:cNvSpPr/>
            <p:nvPr/>
          </p:nvSpPr>
          <p:spPr>
            <a:xfrm>
              <a:off x="2168066" y="-2035321"/>
              <a:ext cx="4575100" cy="7031244"/>
            </a:xfrm>
            <a:prstGeom prst="triangle">
              <a:avLst>
                <a:gd name="adj" fmla="val 49346"/>
              </a:avLst>
            </a:prstGeom>
            <a:solidFill>
              <a:schemeClr val="bg1">
                <a:lumMod val="95000"/>
              </a:schemeClr>
            </a:solidFill>
            <a:ln w="152400">
              <a:noFill/>
            </a:ln>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16" name="Rectangle 15"/>
            <p:cNvSpPr/>
            <p:nvPr/>
          </p:nvSpPr>
          <p:spPr>
            <a:xfrm>
              <a:off x="2168066" y="300883"/>
              <a:ext cx="4575100" cy="3539585"/>
            </a:xfrm>
            <a:prstGeom prst="rect">
              <a:avLst/>
            </a:prstGeom>
            <a:solidFill>
              <a:schemeClr val="bg1">
                <a:lumMod val="95000"/>
              </a:schemeClr>
            </a:solidFill>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17" name="Rectangle 16"/>
            <p:cNvSpPr/>
            <p:nvPr/>
          </p:nvSpPr>
          <p:spPr>
            <a:xfrm>
              <a:off x="2032455" y="2555981"/>
              <a:ext cx="4846317" cy="3539585"/>
            </a:xfrm>
            <a:prstGeom prst="rect">
              <a:avLst/>
            </a:prstGeom>
            <a:solidFill>
              <a:schemeClr val="bg1">
                <a:lumMod val="95000"/>
              </a:schemeClr>
            </a:solidFill>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18" name="Rectangle 17"/>
            <p:cNvSpPr/>
            <p:nvPr/>
          </p:nvSpPr>
          <p:spPr>
            <a:xfrm>
              <a:off x="1805406" y="2791316"/>
              <a:ext cx="5300420" cy="3539585"/>
            </a:xfrm>
            <a:prstGeom prst="rect">
              <a:avLst/>
            </a:prstGeom>
            <a:solidFill>
              <a:schemeClr val="bg1">
                <a:lumMod val="95000"/>
              </a:schemeClr>
            </a:solidFill>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grpSp>
          <p:nvGrpSpPr>
            <p:cNvPr id="19" name="Group 18"/>
            <p:cNvGrpSpPr/>
            <p:nvPr/>
          </p:nvGrpSpPr>
          <p:grpSpPr>
            <a:xfrm>
              <a:off x="2205262" y="487533"/>
              <a:ext cx="822960" cy="5426676"/>
              <a:chOff x="1825700" y="487533"/>
              <a:chExt cx="822960" cy="5426676"/>
            </a:xfrm>
          </p:grpSpPr>
          <p:sp>
            <p:nvSpPr>
              <p:cNvPr id="28" name="Rectangle 27"/>
              <p:cNvSpPr/>
              <p:nvPr/>
            </p:nvSpPr>
            <p:spPr>
              <a:xfrm>
                <a:off x="1962859" y="1431081"/>
                <a:ext cx="548637" cy="3539584"/>
              </a:xfrm>
              <a:prstGeom prst="rect">
                <a:avLst/>
              </a:prstGeom>
              <a:solidFill>
                <a:schemeClr val="bg1">
                  <a:lumMod val="95000"/>
                </a:schemeClr>
              </a:solidFill>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29" name="Rectangle 28"/>
              <p:cNvSpPr/>
              <p:nvPr/>
            </p:nvSpPr>
            <p:spPr>
              <a:xfrm>
                <a:off x="1825700" y="487533"/>
                <a:ext cx="822960" cy="3539584"/>
              </a:xfrm>
              <a:prstGeom prst="rect">
                <a:avLst/>
              </a:prstGeom>
              <a:solidFill>
                <a:schemeClr val="bg1">
                  <a:lumMod val="95000"/>
                </a:schemeClr>
              </a:solidFill>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30" name="Rectangle 29"/>
              <p:cNvSpPr/>
              <p:nvPr/>
            </p:nvSpPr>
            <p:spPr>
              <a:xfrm>
                <a:off x="1825700" y="2374625"/>
                <a:ext cx="822960" cy="3539584"/>
              </a:xfrm>
              <a:prstGeom prst="rect">
                <a:avLst/>
              </a:prstGeom>
              <a:solidFill>
                <a:schemeClr val="bg1">
                  <a:lumMod val="95000"/>
                </a:schemeClr>
              </a:solidFill>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grpSp>
        <p:grpSp>
          <p:nvGrpSpPr>
            <p:cNvPr id="20" name="Group 19"/>
            <p:cNvGrpSpPr/>
            <p:nvPr/>
          </p:nvGrpSpPr>
          <p:grpSpPr>
            <a:xfrm>
              <a:off x="4044136" y="487533"/>
              <a:ext cx="822960" cy="5426676"/>
              <a:chOff x="1825700" y="487533"/>
              <a:chExt cx="822960" cy="5426676"/>
            </a:xfrm>
          </p:grpSpPr>
          <p:sp>
            <p:nvSpPr>
              <p:cNvPr id="25" name="Rectangle 24"/>
              <p:cNvSpPr/>
              <p:nvPr/>
            </p:nvSpPr>
            <p:spPr>
              <a:xfrm>
                <a:off x="1962859" y="1431081"/>
                <a:ext cx="548637" cy="3539584"/>
              </a:xfrm>
              <a:prstGeom prst="rect">
                <a:avLst/>
              </a:prstGeom>
              <a:solidFill>
                <a:schemeClr val="bg1">
                  <a:lumMod val="95000"/>
                </a:schemeClr>
              </a:solidFill>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26" name="Rectangle 25"/>
              <p:cNvSpPr/>
              <p:nvPr/>
            </p:nvSpPr>
            <p:spPr>
              <a:xfrm>
                <a:off x="1825700" y="487533"/>
                <a:ext cx="822960" cy="3539584"/>
              </a:xfrm>
              <a:prstGeom prst="rect">
                <a:avLst/>
              </a:prstGeom>
              <a:solidFill>
                <a:schemeClr val="bg1">
                  <a:lumMod val="95000"/>
                </a:schemeClr>
              </a:solidFill>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27" name="Rectangle 26"/>
              <p:cNvSpPr/>
              <p:nvPr/>
            </p:nvSpPr>
            <p:spPr>
              <a:xfrm>
                <a:off x="1825700" y="2374625"/>
                <a:ext cx="822960" cy="3539584"/>
              </a:xfrm>
              <a:prstGeom prst="rect">
                <a:avLst/>
              </a:prstGeom>
              <a:solidFill>
                <a:schemeClr val="bg1">
                  <a:lumMod val="95000"/>
                </a:schemeClr>
              </a:solidFill>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grpSp>
        <p:grpSp>
          <p:nvGrpSpPr>
            <p:cNvPr id="21" name="Group 20"/>
            <p:cNvGrpSpPr/>
            <p:nvPr/>
          </p:nvGrpSpPr>
          <p:grpSpPr>
            <a:xfrm>
              <a:off x="5957402" y="487533"/>
              <a:ext cx="822960" cy="5426676"/>
              <a:chOff x="1825700" y="487533"/>
              <a:chExt cx="822960" cy="5426676"/>
            </a:xfrm>
          </p:grpSpPr>
          <p:sp>
            <p:nvSpPr>
              <p:cNvPr id="22" name="Rectangle 21"/>
              <p:cNvSpPr/>
              <p:nvPr/>
            </p:nvSpPr>
            <p:spPr>
              <a:xfrm>
                <a:off x="1962859" y="1431081"/>
                <a:ext cx="548637" cy="3539584"/>
              </a:xfrm>
              <a:prstGeom prst="rect">
                <a:avLst/>
              </a:prstGeom>
              <a:solidFill>
                <a:schemeClr val="bg1">
                  <a:lumMod val="95000"/>
                </a:schemeClr>
              </a:solidFill>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23" name="Rectangle 22"/>
              <p:cNvSpPr/>
              <p:nvPr/>
            </p:nvSpPr>
            <p:spPr>
              <a:xfrm>
                <a:off x="1825700" y="487533"/>
                <a:ext cx="822960" cy="3539584"/>
              </a:xfrm>
              <a:prstGeom prst="rect">
                <a:avLst/>
              </a:prstGeom>
              <a:solidFill>
                <a:schemeClr val="bg1">
                  <a:lumMod val="95000"/>
                </a:schemeClr>
              </a:solidFill>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sp>
            <p:nvSpPr>
              <p:cNvPr id="24" name="Rectangle 23"/>
              <p:cNvSpPr/>
              <p:nvPr/>
            </p:nvSpPr>
            <p:spPr>
              <a:xfrm>
                <a:off x="1825700" y="2374625"/>
                <a:ext cx="822960" cy="3539584"/>
              </a:xfrm>
              <a:prstGeom prst="rect">
                <a:avLst/>
              </a:prstGeom>
              <a:solidFill>
                <a:schemeClr val="bg1">
                  <a:lumMod val="95000"/>
                </a:schemeClr>
              </a:solidFill>
              <a:effectLst/>
            </p:spPr>
            <p:txBody>
              <a:bodyPr wrap="square" rtlCol="0" anchor="ctr">
                <a:spAutoFit/>
              </a:bodyPr>
              <a:lstStyle/>
              <a:p>
                <a:pPr algn="ctr"/>
                <a:endParaRPr lang="en-US" sz="3750">
                  <a:solidFill>
                    <a:prstClr val="white">
                      <a:lumMod val="95000"/>
                    </a:prstClr>
                  </a:solidFill>
                  <a:effectLst>
                    <a:outerShdw dist="12700" dir="5400000" algn="tl" rotWithShape="0">
                      <a:srgbClr val="1F497D">
                        <a:lumMod val="75000"/>
                        <a:alpha val="50000"/>
                      </a:srgbClr>
                    </a:outerShdw>
                  </a:effectLst>
                  <a:latin typeface="Univers LT Std 45 Light"/>
                  <a:cs typeface="Univers LT Std 45 Light"/>
                </a:endParaRPr>
              </a:p>
            </p:txBody>
          </p:sp>
        </p:grpSp>
      </p:grpSp>
      <p:sp>
        <p:nvSpPr>
          <p:cNvPr id="31" name="TextBox 30"/>
          <p:cNvSpPr txBox="1"/>
          <p:nvPr/>
        </p:nvSpPr>
        <p:spPr>
          <a:xfrm>
            <a:off x="3502026" y="2391922"/>
            <a:ext cx="2133601" cy="1985159"/>
          </a:xfrm>
          <a:prstGeom prst="rect">
            <a:avLst/>
          </a:prstGeom>
          <a:noFill/>
        </p:spPr>
        <p:txBody>
          <a:bodyPr wrap="square" lIns="0" rIns="0" rtlCol="0">
            <a:spAutoFit/>
          </a:bodyPr>
          <a:lstStyle/>
          <a:p>
            <a:pPr algn="ctr"/>
            <a:r>
              <a:rPr lang="en-US" sz="1200" b="1" dirty="0" err="1">
                <a:solidFill>
                  <a:schemeClr val="bg1"/>
                </a:solidFill>
              </a:rPr>
              <a:t>Colaboración</a:t>
            </a:r>
            <a:endParaRPr lang="en-US" sz="1200" b="1" dirty="0">
              <a:solidFill>
                <a:schemeClr val="bg1"/>
              </a:solidFill>
            </a:endParaRPr>
          </a:p>
          <a:p>
            <a:endParaRPr lang="en-US" sz="1200" b="1" dirty="0">
              <a:solidFill>
                <a:schemeClr val="bg1"/>
              </a:solidFill>
            </a:endParaRPr>
          </a:p>
          <a:p>
            <a:r>
              <a:rPr lang="en-US" sz="900" dirty="0" err="1">
                <a:solidFill>
                  <a:schemeClr val="bg1"/>
                </a:solidFill>
              </a:rPr>
              <a:t>Asistencia</a:t>
            </a:r>
            <a:r>
              <a:rPr lang="en-US" sz="900" dirty="0">
                <a:solidFill>
                  <a:schemeClr val="bg1"/>
                </a:solidFill>
              </a:rPr>
              <a:t> al </a:t>
            </a:r>
            <a:r>
              <a:rPr lang="en-US" sz="900" dirty="0" err="1">
                <a:solidFill>
                  <a:schemeClr val="bg1"/>
                </a:solidFill>
              </a:rPr>
              <a:t>investigador</a:t>
            </a:r>
            <a:r>
              <a:rPr lang="en-US" sz="900" dirty="0">
                <a:solidFill>
                  <a:schemeClr val="bg1"/>
                </a:solidFill>
              </a:rPr>
              <a:t> para </a:t>
            </a:r>
            <a:r>
              <a:rPr lang="en-US" sz="900" dirty="0" err="1">
                <a:solidFill>
                  <a:schemeClr val="bg1"/>
                </a:solidFill>
              </a:rPr>
              <a:t>desarrollar</a:t>
            </a:r>
            <a:r>
              <a:rPr lang="en-US" sz="900" dirty="0">
                <a:solidFill>
                  <a:schemeClr val="bg1"/>
                </a:solidFill>
              </a:rPr>
              <a:t> las </a:t>
            </a:r>
            <a:r>
              <a:rPr lang="en-US" sz="900" dirty="0" err="1">
                <a:solidFill>
                  <a:schemeClr val="bg1"/>
                </a:solidFill>
              </a:rPr>
              <a:t>propuestas</a:t>
            </a:r>
            <a:endParaRPr lang="en-US" sz="900" dirty="0">
              <a:solidFill>
                <a:schemeClr val="bg1"/>
              </a:solidFill>
            </a:endParaRPr>
          </a:p>
          <a:p>
            <a:endParaRPr lang="en-US" sz="900" dirty="0">
              <a:solidFill>
                <a:schemeClr val="bg1"/>
              </a:solidFill>
            </a:endParaRPr>
          </a:p>
          <a:p>
            <a:r>
              <a:rPr lang="en-US" sz="900" dirty="0" err="1">
                <a:solidFill>
                  <a:schemeClr val="bg1"/>
                </a:solidFill>
              </a:rPr>
              <a:t>Conexión</a:t>
            </a:r>
            <a:r>
              <a:rPr lang="en-US" sz="900" dirty="0">
                <a:solidFill>
                  <a:schemeClr val="bg1"/>
                </a:solidFill>
              </a:rPr>
              <a:t> con </a:t>
            </a:r>
            <a:r>
              <a:rPr lang="en-US" sz="900" dirty="0" err="1">
                <a:solidFill>
                  <a:schemeClr val="bg1"/>
                </a:solidFill>
              </a:rPr>
              <a:t>colegas</a:t>
            </a:r>
            <a:r>
              <a:rPr lang="en-US" sz="900" dirty="0">
                <a:solidFill>
                  <a:schemeClr val="bg1"/>
                </a:solidFill>
              </a:rPr>
              <a:t> y </a:t>
            </a:r>
            <a:r>
              <a:rPr lang="en-US" sz="900" dirty="0" err="1">
                <a:solidFill>
                  <a:schemeClr val="bg1"/>
                </a:solidFill>
              </a:rPr>
              <a:t>expertos</a:t>
            </a:r>
            <a:r>
              <a:rPr lang="en-US" sz="900" dirty="0">
                <a:solidFill>
                  <a:schemeClr val="bg1"/>
                </a:solidFill>
              </a:rPr>
              <a:t> </a:t>
            </a:r>
            <a:r>
              <a:rPr lang="en-US" sz="900" dirty="0" err="1">
                <a:solidFill>
                  <a:schemeClr val="bg1"/>
                </a:solidFill>
              </a:rPr>
              <a:t>en</a:t>
            </a:r>
            <a:r>
              <a:rPr lang="en-US" sz="900" dirty="0">
                <a:solidFill>
                  <a:schemeClr val="bg1"/>
                </a:solidFill>
              </a:rPr>
              <a:t> el </a:t>
            </a:r>
            <a:r>
              <a:rPr lang="en-US" sz="900" dirty="0" err="1">
                <a:solidFill>
                  <a:schemeClr val="bg1"/>
                </a:solidFill>
              </a:rPr>
              <a:t>dominio</a:t>
            </a:r>
            <a:r>
              <a:rPr lang="en-US" sz="900" dirty="0">
                <a:solidFill>
                  <a:schemeClr val="bg1"/>
                </a:solidFill>
              </a:rPr>
              <a:t> de </a:t>
            </a:r>
            <a:r>
              <a:rPr lang="en-US" sz="900" dirty="0" err="1">
                <a:solidFill>
                  <a:schemeClr val="bg1"/>
                </a:solidFill>
              </a:rPr>
              <a:t>interés</a:t>
            </a:r>
            <a:endParaRPr lang="en-US" sz="900" dirty="0">
              <a:solidFill>
                <a:schemeClr val="bg1"/>
              </a:solidFill>
            </a:endParaRPr>
          </a:p>
          <a:p>
            <a:endParaRPr lang="en-US" sz="900" dirty="0">
              <a:solidFill>
                <a:schemeClr val="bg1"/>
              </a:solidFill>
            </a:endParaRPr>
          </a:p>
          <a:p>
            <a:r>
              <a:rPr lang="en-US" sz="900" dirty="0" err="1">
                <a:solidFill>
                  <a:schemeClr val="bg1"/>
                </a:solidFill>
              </a:rPr>
              <a:t>Conexión</a:t>
            </a:r>
            <a:r>
              <a:rPr lang="en-US" sz="900" dirty="0">
                <a:solidFill>
                  <a:schemeClr val="bg1"/>
                </a:solidFill>
              </a:rPr>
              <a:t>  regional o global con </a:t>
            </a:r>
            <a:r>
              <a:rPr lang="en-US" sz="900" dirty="0" err="1">
                <a:solidFill>
                  <a:schemeClr val="bg1"/>
                </a:solidFill>
              </a:rPr>
              <a:t>otros</a:t>
            </a:r>
            <a:r>
              <a:rPr lang="en-US" sz="900" dirty="0">
                <a:solidFill>
                  <a:schemeClr val="bg1"/>
                </a:solidFill>
              </a:rPr>
              <a:t> </a:t>
            </a:r>
            <a:r>
              <a:rPr lang="en-US" sz="900" dirty="0" err="1">
                <a:solidFill>
                  <a:schemeClr val="bg1"/>
                </a:solidFill>
              </a:rPr>
              <a:t>socios</a:t>
            </a:r>
            <a:r>
              <a:rPr lang="en-US" sz="900" dirty="0">
                <a:solidFill>
                  <a:schemeClr val="bg1"/>
                </a:solidFill>
              </a:rPr>
              <a:t> </a:t>
            </a:r>
            <a:r>
              <a:rPr lang="en-US" sz="900" dirty="0" err="1">
                <a:solidFill>
                  <a:schemeClr val="bg1"/>
                </a:solidFill>
              </a:rPr>
              <a:t>académicos</a:t>
            </a:r>
            <a:r>
              <a:rPr lang="en-US" sz="900" dirty="0">
                <a:solidFill>
                  <a:schemeClr val="bg1"/>
                </a:solidFill>
              </a:rPr>
              <a:t> de NI para </a:t>
            </a:r>
            <a:r>
              <a:rPr lang="en-US" sz="900" dirty="0" err="1">
                <a:solidFill>
                  <a:schemeClr val="bg1"/>
                </a:solidFill>
              </a:rPr>
              <a:t>desarrollar</a:t>
            </a:r>
            <a:r>
              <a:rPr lang="en-US" sz="900" dirty="0">
                <a:solidFill>
                  <a:schemeClr val="bg1"/>
                </a:solidFill>
              </a:rPr>
              <a:t> </a:t>
            </a:r>
            <a:r>
              <a:rPr lang="en-US" sz="900" dirty="0" err="1">
                <a:solidFill>
                  <a:schemeClr val="bg1"/>
                </a:solidFill>
              </a:rPr>
              <a:t>trabajos</a:t>
            </a:r>
            <a:r>
              <a:rPr lang="en-US" sz="900" dirty="0">
                <a:solidFill>
                  <a:schemeClr val="bg1"/>
                </a:solidFill>
              </a:rPr>
              <a:t> </a:t>
            </a:r>
            <a:r>
              <a:rPr lang="en-US" sz="900" dirty="0" err="1">
                <a:solidFill>
                  <a:schemeClr val="bg1"/>
                </a:solidFill>
              </a:rPr>
              <a:t>colaborativos</a:t>
            </a:r>
            <a:endParaRPr lang="en-US" sz="900" dirty="0">
              <a:solidFill>
                <a:schemeClr val="bg1"/>
              </a:solidFill>
            </a:endParaRPr>
          </a:p>
          <a:p>
            <a:endParaRPr lang="en-US" sz="900" dirty="0">
              <a:solidFill>
                <a:schemeClr val="bg1"/>
              </a:solidFill>
            </a:endParaRPr>
          </a:p>
          <a:p>
            <a:r>
              <a:rPr lang="en-US" sz="900" dirty="0">
                <a:solidFill>
                  <a:schemeClr val="bg1"/>
                </a:solidFill>
              </a:rPr>
              <a:t>   </a:t>
            </a:r>
          </a:p>
        </p:txBody>
      </p:sp>
      <p:sp>
        <p:nvSpPr>
          <p:cNvPr id="33" name="TextBox 32"/>
          <p:cNvSpPr txBox="1"/>
          <p:nvPr/>
        </p:nvSpPr>
        <p:spPr>
          <a:xfrm>
            <a:off x="6038043" y="1463128"/>
            <a:ext cx="3055159" cy="276999"/>
          </a:xfrm>
          <a:prstGeom prst="rect">
            <a:avLst/>
          </a:prstGeom>
          <a:noFill/>
        </p:spPr>
        <p:txBody>
          <a:bodyPr wrap="square" lIns="0" rIns="0" rtlCol="0">
            <a:spAutoFit/>
          </a:bodyPr>
          <a:lstStyle/>
          <a:p>
            <a:pPr algn="ctr"/>
            <a:r>
              <a:rPr lang="en-US" sz="1200" b="1" dirty="0" err="1">
                <a:solidFill>
                  <a:schemeClr val="bg1"/>
                </a:solidFill>
              </a:rPr>
              <a:t>Plataformas</a:t>
            </a:r>
            <a:r>
              <a:rPr lang="en-US" sz="1200" b="1" dirty="0">
                <a:solidFill>
                  <a:schemeClr val="bg1"/>
                </a:solidFill>
              </a:rPr>
              <a:t> para la </a:t>
            </a:r>
            <a:r>
              <a:rPr lang="en-US" sz="1200" b="1" dirty="0" err="1">
                <a:solidFill>
                  <a:schemeClr val="bg1"/>
                </a:solidFill>
              </a:rPr>
              <a:t>Innovación</a:t>
            </a:r>
            <a:endParaRPr lang="en-US" sz="1200" b="1" dirty="0">
              <a:solidFill>
                <a:schemeClr val="bg1"/>
              </a:solidFill>
            </a:endParaRPr>
          </a:p>
        </p:txBody>
      </p:sp>
      <p:sp>
        <p:nvSpPr>
          <p:cNvPr id="34" name="TextBox 33"/>
          <p:cNvSpPr txBox="1"/>
          <p:nvPr/>
        </p:nvSpPr>
        <p:spPr>
          <a:xfrm>
            <a:off x="259542" y="1468753"/>
            <a:ext cx="2654300" cy="276999"/>
          </a:xfrm>
          <a:prstGeom prst="rect">
            <a:avLst/>
          </a:prstGeom>
          <a:noFill/>
        </p:spPr>
        <p:txBody>
          <a:bodyPr wrap="square" lIns="0" rIns="0" rtlCol="0">
            <a:spAutoFit/>
          </a:bodyPr>
          <a:lstStyle/>
          <a:p>
            <a:pPr algn="ctr"/>
            <a:r>
              <a:rPr lang="en-US" sz="1200" b="1" dirty="0" err="1">
                <a:solidFill>
                  <a:schemeClr val="bg1"/>
                </a:solidFill>
              </a:rPr>
              <a:t>Inovación</a:t>
            </a:r>
            <a:r>
              <a:rPr lang="en-US" sz="1200" b="1" dirty="0">
                <a:solidFill>
                  <a:schemeClr val="bg1"/>
                </a:solidFill>
              </a:rPr>
              <a:t> </a:t>
            </a:r>
            <a:r>
              <a:rPr lang="en-US" sz="1200" b="1" dirty="0" err="1">
                <a:solidFill>
                  <a:schemeClr val="bg1"/>
                </a:solidFill>
              </a:rPr>
              <a:t>en</a:t>
            </a:r>
            <a:r>
              <a:rPr lang="en-US" sz="1200" b="1" dirty="0">
                <a:solidFill>
                  <a:schemeClr val="bg1"/>
                </a:solidFill>
              </a:rPr>
              <a:t> Areas Clave</a:t>
            </a:r>
          </a:p>
        </p:txBody>
      </p:sp>
      <p:sp>
        <p:nvSpPr>
          <p:cNvPr id="40" name="Rectangle 39"/>
          <p:cNvSpPr/>
          <p:nvPr/>
        </p:nvSpPr>
        <p:spPr>
          <a:xfrm>
            <a:off x="6236587" y="1889890"/>
            <a:ext cx="2419889" cy="213585"/>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ADQUISICION DE DATOS</a:t>
            </a:r>
          </a:p>
        </p:txBody>
      </p:sp>
      <p:sp>
        <p:nvSpPr>
          <p:cNvPr id="41" name="Rectangle 40"/>
          <p:cNvSpPr/>
          <p:nvPr/>
        </p:nvSpPr>
        <p:spPr>
          <a:xfrm>
            <a:off x="6231728" y="2305626"/>
            <a:ext cx="2441823" cy="213585"/>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CONTROL EMBEBIDO</a:t>
            </a:r>
          </a:p>
        </p:txBody>
      </p:sp>
      <p:sp>
        <p:nvSpPr>
          <p:cNvPr id="42" name="Rectangle 41"/>
          <p:cNvSpPr/>
          <p:nvPr/>
        </p:nvSpPr>
        <p:spPr>
          <a:xfrm>
            <a:off x="6251340" y="2721361"/>
            <a:ext cx="2441823" cy="213585"/>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ENSAYO ELECTRONICO</a:t>
            </a:r>
          </a:p>
        </p:txBody>
      </p:sp>
      <p:sp>
        <p:nvSpPr>
          <p:cNvPr id="43" name="Rectangle 42"/>
          <p:cNvSpPr/>
          <p:nvPr/>
        </p:nvSpPr>
        <p:spPr>
          <a:xfrm>
            <a:off x="6259085" y="3137097"/>
            <a:ext cx="2441823" cy="213585"/>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INSTRUMENTACION</a:t>
            </a:r>
          </a:p>
        </p:txBody>
      </p:sp>
      <p:sp>
        <p:nvSpPr>
          <p:cNvPr id="44" name="Rectangle 43"/>
          <p:cNvSpPr/>
          <p:nvPr/>
        </p:nvSpPr>
        <p:spPr>
          <a:xfrm>
            <a:off x="6259085" y="3552832"/>
            <a:ext cx="2441823" cy="213585"/>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DISEÑO DE SISTEMAS INALAMBRICOS</a:t>
            </a:r>
          </a:p>
        </p:txBody>
      </p:sp>
      <p:sp>
        <p:nvSpPr>
          <p:cNvPr id="45" name="Rectangle 44"/>
          <p:cNvSpPr/>
          <p:nvPr/>
        </p:nvSpPr>
        <p:spPr>
          <a:xfrm>
            <a:off x="6251340" y="3968569"/>
            <a:ext cx="2441823" cy="213585"/>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ENSAYOS INALAMBRICOS</a:t>
            </a:r>
          </a:p>
        </p:txBody>
      </p:sp>
      <p:sp>
        <p:nvSpPr>
          <p:cNvPr id="46" name="Rectangle 45"/>
          <p:cNvSpPr/>
          <p:nvPr/>
        </p:nvSpPr>
        <p:spPr>
          <a:xfrm>
            <a:off x="388162" y="2276561"/>
            <a:ext cx="2419889" cy="317459"/>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AUTOMOTRIZ</a:t>
            </a:r>
          </a:p>
          <a:p>
            <a:pPr algn="ctr"/>
            <a:r>
              <a:rPr lang="en-US" sz="675" dirty="0">
                <a:solidFill>
                  <a:schemeClr val="bg1"/>
                </a:solidFill>
                <a:latin typeface="Arial" charset="0"/>
                <a:ea typeface="Arial" charset="0"/>
                <a:cs typeface="Arial" charset="0"/>
              </a:rPr>
              <a:t>HIL, ECU Test, Autonomous Radar</a:t>
            </a:r>
          </a:p>
        </p:txBody>
      </p:sp>
      <p:sp>
        <p:nvSpPr>
          <p:cNvPr id="52" name="Rectangle 51"/>
          <p:cNvSpPr/>
          <p:nvPr/>
        </p:nvSpPr>
        <p:spPr>
          <a:xfrm>
            <a:off x="388162" y="2665987"/>
            <a:ext cx="2419889" cy="317459"/>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COMUNICACIONES</a:t>
            </a:r>
          </a:p>
          <a:p>
            <a:pPr algn="ctr"/>
            <a:r>
              <a:rPr lang="en-US" sz="675" dirty="0">
                <a:solidFill>
                  <a:schemeClr val="bg1"/>
                </a:solidFill>
                <a:latin typeface="Arial" charset="0"/>
                <a:ea typeface="Arial" charset="0"/>
                <a:cs typeface="Arial" charset="0"/>
              </a:rPr>
              <a:t>SDR, </a:t>
            </a:r>
            <a:r>
              <a:rPr lang="en-US" sz="675" dirty="0" err="1">
                <a:solidFill>
                  <a:schemeClr val="bg1"/>
                </a:solidFill>
                <a:latin typeface="Arial" charset="0"/>
                <a:ea typeface="Arial" charset="0"/>
                <a:cs typeface="Arial" charset="0"/>
              </a:rPr>
              <a:t>mmWave</a:t>
            </a:r>
            <a:r>
              <a:rPr lang="en-US" sz="675" dirty="0">
                <a:solidFill>
                  <a:schemeClr val="bg1"/>
                </a:solidFill>
                <a:latin typeface="Arial" charset="0"/>
                <a:ea typeface="Arial" charset="0"/>
                <a:cs typeface="Arial" charset="0"/>
              </a:rPr>
              <a:t>, Massive MIMO</a:t>
            </a:r>
          </a:p>
        </p:txBody>
      </p:sp>
      <p:sp>
        <p:nvSpPr>
          <p:cNvPr id="53" name="Rectangle 52"/>
          <p:cNvSpPr/>
          <p:nvPr/>
        </p:nvSpPr>
        <p:spPr>
          <a:xfrm>
            <a:off x="388162" y="3055414"/>
            <a:ext cx="2419889" cy="317459"/>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ENERGIA</a:t>
            </a:r>
          </a:p>
          <a:p>
            <a:pPr algn="ctr"/>
            <a:r>
              <a:rPr lang="en-US" sz="675" dirty="0">
                <a:solidFill>
                  <a:schemeClr val="bg1"/>
                </a:solidFill>
                <a:latin typeface="Arial" charset="0"/>
                <a:ea typeface="Arial" charset="0"/>
                <a:cs typeface="Arial" charset="0"/>
              </a:rPr>
              <a:t>Smart Grid, Power Analysis, HIL, Condition Monitoring</a:t>
            </a:r>
          </a:p>
        </p:txBody>
      </p:sp>
      <p:sp>
        <p:nvSpPr>
          <p:cNvPr id="54" name="Rectangle 53"/>
          <p:cNvSpPr/>
          <p:nvPr/>
        </p:nvSpPr>
        <p:spPr>
          <a:xfrm>
            <a:off x="388162" y="3444840"/>
            <a:ext cx="2419889" cy="317459"/>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BIOMEDICA</a:t>
            </a:r>
          </a:p>
          <a:p>
            <a:pPr algn="ctr"/>
            <a:r>
              <a:rPr lang="en-US" sz="675" dirty="0">
                <a:solidFill>
                  <a:schemeClr val="bg1"/>
                </a:solidFill>
                <a:latin typeface="Arial" charset="0"/>
                <a:ea typeface="Arial" charset="0"/>
                <a:cs typeface="Arial" charset="0"/>
              </a:rPr>
              <a:t>Medical Imaging, Medical Devices</a:t>
            </a:r>
          </a:p>
        </p:txBody>
      </p:sp>
      <p:sp>
        <p:nvSpPr>
          <p:cNvPr id="55" name="Rectangle 54"/>
          <p:cNvSpPr/>
          <p:nvPr/>
        </p:nvSpPr>
        <p:spPr>
          <a:xfrm>
            <a:off x="388162" y="3834268"/>
            <a:ext cx="2419889" cy="317459"/>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MONITOREO INTEGRAL DE LA SALUD</a:t>
            </a:r>
          </a:p>
          <a:p>
            <a:pPr algn="ctr"/>
            <a:r>
              <a:rPr lang="en-US" sz="675" dirty="0">
                <a:solidFill>
                  <a:schemeClr val="bg1"/>
                </a:solidFill>
                <a:latin typeface="Arial" charset="0"/>
                <a:ea typeface="Arial" charset="0"/>
                <a:cs typeface="Arial" charset="0"/>
              </a:rPr>
              <a:t>Data Logging, Advanced Measurements</a:t>
            </a:r>
          </a:p>
        </p:txBody>
      </p:sp>
      <p:sp>
        <p:nvSpPr>
          <p:cNvPr id="56" name="Rectangle 55"/>
          <p:cNvSpPr/>
          <p:nvPr/>
        </p:nvSpPr>
        <p:spPr>
          <a:xfrm>
            <a:off x="388162" y="1887135"/>
            <a:ext cx="2419889" cy="317459"/>
          </a:xfrm>
          <a:prstGeom prst="rect">
            <a:avLst/>
          </a:prstGeom>
        </p:spPr>
        <p:txBody>
          <a:bodyPr wrap="square">
            <a:spAutoFit/>
          </a:bodyPr>
          <a:lstStyle/>
          <a:p>
            <a:pPr algn="ctr"/>
            <a:r>
              <a:rPr lang="en-US" sz="788" dirty="0">
                <a:solidFill>
                  <a:schemeClr val="bg1"/>
                </a:solidFill>
                <a:latin typeface="Arial" charset="0"/>
                <a:ea typeface="Arial" charset="0"/>
                <a:cs typeface="Arial" charset="0"/>
              </a:rPr>
              <a:t>SISTEMAS AVANZADOS DE MEDICION</a:t>
            </a:r>
          </a:p>
          <a:p>
            <a:pPr algn="ctr"/>
            <a:r>
              <a:rPr lang="en-US" sz="675" dirty="0">
                <a:solidFill>
                  <a:schemeClr val="bg1"/>
                </a:solidFill>
                <a:latin typeface="Arial" charset="0"/>
                <a:ea typeface="Arial" charset="0"/>
                <a:cs typeface="Arial" charset="0"/>
              </a:rPr>
              <a:t>Multi-Channel Measurement Systems</a:t>
            </a:r>
          </a:p>
        </p:txBody>
      </p:sp>
    </p:spTree>
    <p:extLst>
      <p:ext uri="{BB962C8B-B14F-4D97-AF65-F5344CB8AC3E}">
        <p14:creationId xmlns:p14="http://schemas.microsoft.com/office/powerpoint/2010/main" val="1533271570"/>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0" y="76559"/>
            <a:ext cx="9154231" cy="762243"/>
            <a:chOff x="0" y="6010445"/>
            <a:chExt cx="12205641" cy="1016324"/>
          </a:xfrm>
        </p:grpSpPr>
        <p:sp>
          <p:nvSpPr>
            <p:cNvPr id="4" name="Rectangle 3"/>
            <p:cNvSpPr/>
            <p:nvPr/>
          </p:nvSpPr>
          <p:spPr>
            <a:xfrm>
              <a:off x="0" y="6019800"/>
              <a:ext cx="12205641"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nvGrpSpPr>
            <p:cNvPr id="5" name="Group 4"/>
            <p:cNvGrpSpPr/>
            <p:nvPr/>
          </p:nvGrpSpPr>
          <p:grpSpPr>
            <a:xfrm>
              <a:off x="0" y="6010445"/>
              <a:ext cx="12205639" cy="1016324"/>
              <a:chOff x="0" y="6010445"/>
              <a:chExt cx="12205639" cy="1016324"/>
            </a:xfrm>
          </p:grpSpPr>
          <p:sp>
            <p:nvSpPr>
              <p:cNvPr id="6" name="Rectangle 5"/>
              <p:cNvSpPr/>
              <p:nvPr/>
            </p:nvSpPr>
            <p:spPr>
              <a:xfrm>
                <a:off x="1683220" y="6176028"/>
                <a:ext cx="8839200" cy="697626"/>
              </a:xfrm>
              <a:prstGeom prst="rect">
                <a:avLst/>
              </a:prstGeom>
            </p:spPr>
            <p:txBody>
              <a:bodyPr wrap="square">
                <a:spAutoFit/>
              </a:bodyPr>
              <a:lstStyle/>
              <a:p>
                <a:pPr algn="ctr"/>
                <a:r>
                  <a:rPr lang="en-GB" sz="2800" dirty="0" err="1">
                    <a:solidFill>
                      <a:srgbClr val="0070C0"/>
                    </a:solidFill>
                    <a:latin typeface="Calibri Light" panose="020F0302020204030204" pitchFamily="34" charset="0"/>
                  </a:rPr>
                  <a:t>Premios</a:t>
                </a:r>
                <a:r>
                  <a:rPr lang="en-GB" sz="2800" dirty="0">
                    <a:solidFill>
                      <a:srgbClr val="0070C0"/>
                    </a:solidFill>
                    <a:latin typeface="Calibri Light" panose="020F0302020204030204" pitchFamily="34" charset="0"/>
                  </a:rPr>
                  <a:t> NI a la </a:t>
                </a:r>
                <a:r>
                  <a:rPr lang="en-GB" sz="2800" dirty="0" err="1">
                    <a:solidFill>
                      <a:srgbClr val="0070C0"/>
                    </a:solidFill>
                    <a:latin typeface="Calibri Light" panose="020F0302020204030204" pitchFamily="34" charset="0"/>
                  </a:rPr>
                  <a:t>Ingeniería</a:t>
                </a:r>
                <a:r>
                  <a:rPr lang="en-GB" sz="2800" dirty="0">
                    <a:solidFill>
                      <a:srgbClr val="0070C0"/>
                    </a:solidFill>
                    <a:latin typeface="Calibri Light" panose="020F0302020204030204" pitchFamily="34" charset="0"/>
                  </a:rPr>
                  <a:t> con </a:t>
                </a:r>
                <a:r>
                  <a:rPr lang="en-GB" sz="2800" dirty="0" err="1">
                    <a:solidFill>
                      <a:srgbClr val="0070C0"/>
                    </a:solidFill>
                    <a:latin typeface="Calibri Light" panose="020F0302020204030204" pitchFamily="34" charset="0"/>
                  </a:rPr>
                  <a:t>Impacto</a:t>
                </a:r>
                <a:endParaRPr lang="en-GB" sz="2800" dirty="0">
                  <a:solidFill>
                    <a:srgbClr val="0070C0"/>
                  </a:solidFill>
                  <a:latin typeface="Calibri Light" panose="020F0302020204030204" pitchFamily="34" charset="0"/>
                </a:endParaRPr>
              </a:p>
            </p:txBody>
          </p:sp>
          <p:pic>
            <p:nvPicPr>
              <p:cNvPr id="7" name="Picture 4" descr="Image result for engineering impact awards"/>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brightnessContrast bright="2000"/>
                        </a14:imgEffect>
                      </a14:imgLayer>
                    </a14:imgProps>
                  </a:ext>
                  <a:ext uri="{28A0092B-C50C-407E-A947-70E740481C1C}">
                    <a14:useLocalDpi xmlns:a14="http://schemas.microsoft.com/office/drawing/2010/main"/>
                  </a:ext>
                </a:extLst>
              </a:blip>
              <a:srcRect r="77247"/>
              <a:stretch/>
            </p:blipFill>
            <p:spPr bwMode="auto">
              <a:xfrm>
                <a:off x="0" y="6010445"/>
                <a:ext cx="2307303" cy="1006969"/>
              </a:xfrm>
              <a:prstGeom prst="rect">
                <a:avLst/>
              </a:prstGeom>
              <a:extLst>
                <a:ext uri="{909E8E84-426E-40DD-AFC4-6F175D3DCCD1}">
                  <a14:hiddenFill xmlns:a14="http://schemas.microsoft.com/office/drawing/2010/main">
                    <a:solidFill>
                      <a:srgbClr val="FFFFFF"/>
                    </a:solidFill>
                  </a14:hiddenFill>
                </a:ext>
              </a:extLst>
            </p:spPr>
          </p:pic>
          <p:pic>
            <p:nvPicPr>
              <p:cNvPr id="8" name="Picture 4" descr="Image result for engineering impact awards"/>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brightnessContrast bright="2000"/>
                        </a14:imgEffect>
                      </a14:imgLayer>
                    </a14:imgProps>
                  </a:ext>
                  <a:ext uri="{28A0092B-C50C-407E-A947-70E740481C1C}">
                    <a14:useLocalDpi xmlns:a14="http://schemas.microsoft.com/office/drawing/2010/main"/>
                  </a:ext>
                </a:extLst>
              </a:blip>
              <a:srcRect r="77247"/>
              <a:stretch/>
            </p:blipFill>
            <p:spPr bwMode="auto">
              <a:xfrm flipH="1">
                <a:off x="9898334" y="6019800"/>
                <a:ext cx="2307305" cy="1006969"/>
              </a:xfrm>
              <a:prstGeom prst="rect">
                <a:avLst/>
              </a:prstGeom>
              <a:extLst>
                <a:ext uri="{909E8E84-426E-40DD-AFC4-6F175D3DCCD1}">
                  <a14:hiddenFill xmlns:a14="http://schemas.microsoft.com/office/drawing/2010/main">
                    <a:solidFill>
                      <a:srgbClr val="FFFFFF"/>
                    </a:solidFill>
                  </a14:hiddenFill>
                </a:ext>
              </a:extLst>
            </p:spPr>
          </p:pic>
        </p:grpSp>
      </p:grpSp>
      <p:sp>
        <p:nvSpPr>
          <p:cNvPr id="2" name="Rectangle 1"/>
          <p:cNvSpPr/>
          <p:nvPr/>
        </p:nvSpPr>
        <p:spPr>
          <a:xfrm>
            <a:off x="177165" y="962051"/>
            <a:ext cx="8798243" cy="646331"/>
          </a:xfrm>
          <a:prstGeom prst="rect">
            <a:avLst/>
          </a:prstGeom>
        </p:spPr>
        <p:txBody>
          <a:bodyPr wrap="square">
            <a:spAutoFit/>
          </a:bodyPr>
          <a:lstStyle/>
          <a:p>
            <a:pPr algn="just"/>
            <a:r>
              <a:rPr lang="en-GB" sz="1200" dirty="0" err="1">
                <a:solidFill>
                  <a:schemeClr val="bg2">
                    <a:lumMod val="25000"/>
                  </a:schemeClr>
                </a:solidFill>
                <a:latin typeface="Arial" panose="020B0604020202020204" pitchFamily="34" charset="0"/>
              </a:rPr>
              <a:t>Concurso</a:t>
            </a:r>
            <a:r>
              <a:rPr lang="en-GB" sz="1200" dirty="0">
                <a:solidFill>
                  <a:schemeClr val="bg2">
                    <a:lumMod val="25000"/>
                  </a:schemeClr>
                </a:solidFill>
                <a:latin typeface="Arial" panose="020B0604020202020204" pitchFamily="34" charset="0"/>
              </a:rPr>
              <a:t> de </a:t>
            </a:r>
            <a:r>
              <a:rPr lang="en-GB" sz="1200" dirty="0" err="1">
                <a:solidFill>
                  <a:schemeClr val="bg2">
                    <a:lumMod val="25000"/>
                  </a:schemeClr>
                </a:solidFill>
                <a:latin typeface="Arial" panose="020B0604020202020204" pitchFamily="34" charset="0"/>
              </a:rPr>
              <a:t>aplicaciones</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técnicas</a:t>
            </a:r>
            <a:r>
              <a:rPr lang="en-GB" sz="1200" dirty="0">
                <a:solidFill>
                  <a:schemeClr val="bg2">
                    <a:lumMod val="25000"/>
                  </a:schemeClr>
                </a:solidFill>
                <a:latin typeface="Arial" panose="020B0604020202020204" pitchFamily="34" charset="0"/>
              </a:rPr>
              <a:t> que </a:t>
            </a:r>
            <a:r>
              <a:rPr lang="en-GB" sz="1200" dirty="0" err="1">
                <a:solidFill>
                  <a:schemeClr val="bg2">
                    <a:lumMod val="25000"/>
                  </a:schemeClr>
                </a:solidFill>
                <a:latin typeface="Arial" panose="020B0604020202020204" pitchFamily="34" charset="0"/>
              </a:rPr>
              <a:t>exhibe</a:t>
            </a:r>
            <a:r>
              <a:rPr lang="en-GB" sz="1200" dirty="0">
                <a:solidFill>
                  <a:schemeClr val="bg2">
                    <a:lumMod val="25000"/>
                  </a:schemeClr>
                </a:solidFill>
                <a:latin typeface="Arial" panose="020B0604020202020204" pitchFamily="34" charset="0"/>
              </a:rPr>
              <a:t> los </a:t>
            </a:r>
            <a:r>
              <a:rPr lang="en-GB" sz="1200" dirty="0" err="1">
                <a:solidFill>
                  <a:schemeClr val="bg2">
                    <a:lumMod val="25000"/>
                  </a:schemeClr>
                </a:solidFill>
                <a:latin typeface="Arial" panose="020B0604020202020204" pitchFamily="34" charset="0"/>
              </a:rPr>
              <a:t>proyectos</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más</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innovadores</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basados</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en</a:t>
            </a:r>
            <a:r>
              <a:rPr lang="en-GB" sz="1200" dirty="0">
                <a:solidFill>
                  <a:schemeClr val="bg2">
                    <a:lumMod val="25000"/>
                  </a:schemeClr>
                </a:solidFill>
                <a:latin typeface="Arial" panose="020B0604020202020204" pitchFamily="34" charset="0"/>
              </a:rPr>
              <a:t> software y hardware de NI. Brinda una </a:t>
            </a:r>
            <a:r>
              <a:rPr lang="en-GB" sz="1200" dirty="0" err="1">
                <a:solidFill>
                  <a:schemeClr val="bg2">
                    <a:lumMod val="25000"/>
                  </a:schemeClr>
                </a:solidFill>
                <a:latin typeface="Arial" panose="020B0604020202020204" pitchFamily="34" charset="0"/>
              </a:rPr>
              <a:t>oportunidad</a:t>
            </a:r>
            <a:r>
              <a:rPr lang="en-GB" sz="1200" dirty="0">
                <a:solidFill>
                  <a:schemeClr val="bg2">
                    <a:lumMod val="25000"/>
                  </a:schemeClr>
                </a:solidFill>
                <a:latin typeface="Arial" panose="020B0604020202020204" pitchFamily="34" charset="0"/>
              </a:rPr>
              <a:t> especial para </a:t>
            </a:r>
            <a:r>
              <a:rPr lang="en-GB" sz="1200" dirty="0" err="1">
                <a:solidFill>
                  <a:schemeClr val="bg2">
                    <a:lumMod val="25000"/>
                  </a:schemeClr>
                </a:solidFill>
                <a:latin typeface="Arial" panose="020B0604020202020204" pitchFamily="34" charset="0"/>
              </a:rPr>
              <a:t>compartir</a:t>
            </a:r>
            <a:r>
              <a:rPr lang="en-GB" sz="1200" dirty="0">
                <a:solidFill>
                  <a:schemeClr val="bg2">
                    <a:lumMod val="25000"/>
                  </a:schemeClr>
                </a:solidFill>
                <a:latin typeface="Arial" panose="020B0604020202020204" pitchFamily="34" charset="0"/>
              </a:rPr>
              <a:t> sus </a:t>
            </a:r>
            <a:r>
              <a:rPr lang="en-GB" sz="1200" dirty="0" err="1">
                <a:solidFill>
                  <a:schemeClr val="bg2">
                    <a:lumMod val="25000"/>
                  </a:schemeClr>
                </a:solidFill>
                <a:latin typeface="Arial" panose="020B0604020202020204" pitchFamily="34" charset="0"/>
              </a:rPr>
              <a:t>innovaciones</a:t>
            </a:r>
            <a:r>
              <a:rPr lang="en-GB" sz="1200" dirty="0">
                <a:solidFill>
                  <a:schemeClr val="bg2">
                    <a:lumMod val="25000"/>
                  </a:schemeClr>
                </a:solidFill>
                <a:latin typeface="Arial" panose="020B0604020202020204" pitchFamily="34" charset="0"/>
              </a:rPr>
              <a:t> con la </a:t>
            </a:r>
            <a:r>
              <a:rPr lang="en-GB" sz="1200" dirty="0" err="1">
                <a:solidFill>
                  <a:schemeClr val="bg2">
                    <a:lumMod val="25000"/>
                  </a:schemeClr>
                </a:solidFill>
                <a:latin typeface="Arial" panose="020B0604020202020204" pitchFamily="34" charset="0"/>
              </a:rPr>
              <a:t>comunidad</a:t>
            </a:r>
            <a:r>
              <a:rPr lang="en-GB" sz="1200" dirty="0">
                <a:solidFill>
                  <a:schemeClr val="bg2">
                    <a:lumMod val="25000"/>
                  </a:schemeClr>
                </a:solidFill>
                <a:latin typeface="Arial" panose="020B0604020202020204" pitchFamily="34" charset="0"/>
              </a:rPr>
              <a:t> y </a:t>
            </a:r>
            <a:r>
              <a:rPr lang="en-GB" sz="1200" dirty="0" err="1">
                <a:solidFill>
                  <a:schemeClr val="bg2">
                    <a:lumMod val="25000"/>
                  </a:schemeClr>
                </a:solidFill>
                <a:latin typeface="Arial" panose="020B0604020202020204" pitchFamily="34" charset="0"/>
              </a:rPr>
              <a:t>establecer</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contacto</a:t>
            </a:r>
            <a:r>
              <a:rPr lang="en-GB" sz="1200" dirty="0">
                <a:solidFill>
                  <a:schemeClr val="bg2">
                    <a:lumMod val="25000"/>
                  </a:schemeClr>
                </a:solidFill>
                <a:latin typeface="Arial" panose="020B0604020202020204" pitchFamily="34" charset="0"/>
              </a:rPr>
              <a:t> con los </a:t>
            </a:r>
            <a:r>
              <a:rPr lang="en-GB" sz="1200" dirty="0" err="1">
                <a:solidFill>
                  <a:schemeClr val="bg2">
                    <a:lumMod val="25000"/>
                  </a:schemeClr>
                </a:solidFill>
                <a:latin typeface="Arial" panose="020B0604020202020204" pitchFamily="34" charset="0"/>
              </a:rPr>
              <a:t>gente</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importante</a:t>
            </a:r>
            <a:r>
              <a:rPr lang="en-GB" sz="1200" dirty="0">
                <a:solidFill>
                  <a:schemeClr val="bg2">
                    <a:lumMod val="25000"/>
                  </a:schemeClr>
                </a:solidFill>
                <a:latin typeface="Arial" panose="020B0604020202020204" pitchFamily="34" charset="0"/>
              </a:rPr>
              <a:t> de la </a:t>
            </a:r>
            <a:r>
              <a:rPr lang="en-GB" sz="1200" dirty="0" err="1">
                <a:solidFill>
                  <a:schemeClr val="bg2">
                    <a:lumMod val="25000"/>
                  </a:schemeClr>
                </a:solidFill>
                <a:latin typeface="Arial" panose="020B0604020202020204" pitchFamily="34" charset="0"/>
              </a:rPr>
              <a:t>comunidad</a:t>
            </a:r>
            <a:r>
              <a:rPr lang="en-GB" sz="1200" dirty="0">
                <a:solidFill>
                  <a:schemeClr val="bg2">
                    <a:lumMod val="25000"/>
                  </a:schemeClr>
                </a:solidFill>
                <a:latin typeface="Arial" panose="020B0604020202020204" pitchFamily="34" charset="0"/>
              </a:rPr>
              <a:t> NI, la </a:t>
            </a:r>
            <a:r>
              <a:rPr lang="en-GB" sz="1200" dirty="0" err="1">
                <a:solidFill>
                  <a:schemeClr val="bg2">
                    <a:lumMod val="25000"/>
                  </a:schemeClr>
                </a:solidFill>
                <a:latin typeface="Arial" panose="020B0604020202020204" pitchFamily="34" charset="0"/>
              </a:rPr>
              <a:t>prensa</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muchos</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líderes</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industriales</a:t>
            </a:r>
            <a:r>
              <a:rPr lang="en-GB" sz="1200" dirty="0">
                <a:solidFill>
                  <a:schemeClr val="bg2">
                    <a:lumMod val="25000"/>
                  </a:schemeClr>
                </a:solidFill>
                <a:latin typeface="Arial" panose="020B0604020202020204" pitchFamily="34" charset="0"/>
              </a:rPr>
              <a:t> y los </a:t>
            </a:r>
            <a:r>
              <a:rPr lang="en-GB" sz="1200" dirty="0" err="1">
                <a:solidFill>
                  <a:schemeClr val="bg2">
                    <a:lumMod val="25000"/>
                  </a:schemeClr>
                </a:solidFill>
                <a:latin typeface="Arial" panose="020B0604020202020204" pitchFamily="34" charset="0"/>
              </a:rPr>
              <a:t>otros</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premiados</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en</a:t>
            </a:r>
            <a:r>
              <a:rPr lang="en-GB" sz="1200" dirty="0">
                <a:solidFill>
                  <a:schemeClr val="bg2">
                    <a:lumMod val="25000"/>
                  </a:schemeClr>
                </a:solidFill>
                <a:latin typeface="Arial" panose="020B0604020202020204" pitchFamily="34" charset="0"/>
              </a:rPr>
              <a:t> una </a:t>
            </a:r>
            <a:r>
              <a:rPr lang="en-GB" sz="1200" dirty="0" err="1">
                <a:solidFill>
                  <a:schemeClr val="bg2">
                    <a:lumMod val="25000"/>
                  </a:schemeClr>
                </a:solidFill>
                <a:latin typeface="Arial" panose="020B0604020202020204" pitchFamily="34" charset="0"/>
              </a:rPr>
              <a:t>importante</a:t>
            </a:r>
            <a:r>
              <a:rPr lang="en-GB" sz="1200" dirty="0">
                <a:solidFill>
                  <a:schemeClr val="bg2">
                    <a:lumMod val="25000"/>
                  </a:schemeClr>
                </a:solidFill>
                <a:latin typeface="Arial" panose="020B0604020202020204" pitchFamily="34" charset="0"/>
              </a:rPr>
              <a:t> </a:t>
            </a:r>
            <a:r>
              <a:rPr lang="en-GB" sz="1200" dirty="0" err="1">
                <a:solidFill>
                  <a:schemeClr val="bg2">
                    <a:lumMod val="25000"/>
                  </a:schemeClr>
                </a:solidFill>
                <a:latin typeface="Arial" panose="020B0604020202020204" pitchFamily="34" charset="0"/>
              </a:rPr>
              <a:t>ceremonia</a:t>
            </a:r>
            <a:r>
              <a:rPr lang="en-GB" sz="1200" dirty="0">
                <a:solidFill>
                  <a:schemeClr val="bg2">
                    <a:lumMod val="25000"/>
                  </a:schemeClr>
                </a:solidFill>
                <a:latin typeface="Arial" panose="020B0604020202020204" pitchFamily="34" charset="0"/>
              </a:rPr>
              <a:t> y </a:t>
            </a:r>
            <a:r>
              <a:rPr lang="en-GB" sz="1200" dirty="0" err="1">
                <a:solidFill>
                  <a:schemeClr val="bg2">
                    <a:lumMod val="25000"/>
                  </a:schemeClr>
                </a:solidFill>
                <a:latin typeface="Arial" panose="020B0604020202020204" pitchFamily="34" charset="0"/>
              </a:rPr>
              <a:t>cena</a:t>
            </a:r>
            <a:r>
              <a:rPr lang="en-GB" sz="1200" dirty="0">
                <a:solidFill>
                  <a:schemeClr val="bg2">
                    <a:lumMod val="25000"/>
                  </a:schemeClr>
                </a:solidFill>
                <a:latin typeface="Arial" panose="020B0604020202020204" pitchFamily="34" charset="0"/>
              </a:rPr>
              <a:t> de gala.</a:t>
            </a:r>
            <a:endParaRPr lang="en-GB" sz="1200" dirty="0">
              <a:solidFill>
                <a:schemeClr val="bg2">
                  <a:lumMod val="25000"/>
                </a:schemeClr>
              </a:solidFill>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915346"/>
            <a:ext cx="9144000" cy="2317818"/>
          </a:xfrm>
          <a:prstGeom prst="rect">
            <a:avLst/>
          </a:prstGeom>
          <a:ln w="38100">
            <a:solidFill>
              <a:srgbClr val="0070C0"/>
            </a:solidFill>
          </a:ln>
        </p:spPr>
      </p:pic>
    </p:spTree>
    <p:extLst>
      <p:ext uri="{BB962C8B-B14F-4D97-AF65-F5344CB8AC3E}">
        <p14:creationId xmlns:p14="http://schemas.microsoft.com/office/powerpoint/2010/main" val="1179474621"/>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175" y="896077"/>
            <a:ext cx="9144000" cy="3678584"/>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a:p>
        </p:txBody>
      </p:sp>
      <p:sp>
        <p:nvSpPr>
          <p:cNvPr id="2" name="Title 1"/>
          <p:cNvSpPr>
            <a:spLocks noGrp="1"/>
          </p:cNvSpPr>
          <p:nvPr>
            <p:ph type="title"/>
          </p:nvPr>
        </p:nvSpPr>
        <p:spPr/>
        <p:txBody>
          <a:bodyPr/>
          <a:lstStyle/>
          <a:p>
            <a:r>
              <a:rPr lang="en-US" dirty="0">
                <a:solidFill>
                  <a:schemeClr val="tx1"/>
                </a:solidFill>
              </a:rPr>
              <a:t>Deliver Student Engagement &amp; Employment</a:t>
            </a:r>
          </a:p>
        </p:txBody>
      </p:sp>
      <p:grpSp>
        <p:nvGrpSpPr>
          <p:cNvPr id="3" name="Group 2">
            <a:extLst>
              <a:ext uri="{FF2B5EF4-FFF2-40B4-BE49-F238E27FC236}">
                <a16:creationId xmlns:a16="http://schemas.microsoft.com/office/drawing/2014/main" id="{27D2BD67-ADBB-4F62-9F67-EE7A8D3B9AF3}"/>
              </a:ext>
            </a:extLst>
          </p:cNvPr>
          <p:cNvGrpSpPr/>
          <p:nvPr/>
        </p:nvGrpSpPr>
        <p:grpSpPr>
          <a:xfrm>
            <a:off x="1676719" y="970355"/>
            <a:ext cx="5784212" cy="3416209"/>
            <a:chOff x="1408918" y="970355"/>
            <a:chExt cx="5784212" cy="3416209"/>
          </a:xfrm>
        </p:grpSpPr>
        <p:pic>
          <p:nvPicPr>
            <p:cNvPr id="44" name="Picture 43">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6182" y="2147986"/>
              <a:ext cx="5438219" cy="2238578"/>
            </a:xfrm>
            <a:prstGeom prst="rect">
              <a:avLst/>
            </a:prstGeom>
          </p:spPr>
        </p:pic>
        <p:pic>
          <p:nvPicPr>
            <p:cNvPr id="46" name="Picture 45" descr="sdc type-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08918" y="970355"/>
              <a:ext cx="2886374" cy="1004456"/>
            </a:xfrm>
            <a:prstGeom prst="rect">
              <a:avLst/>
            </a:prstGeom>
          </p:spPr>
        </p:pic>
        <p:sp>
          <p:nvSpPr>
            <p:cNvPr id="47" name="Rectangle 46"/>
            <p:cNvSpPr/>
            <p:nvPr/>
          </p:nvSpPr>
          <p:spPr>
            <a:xfrm>
              <a:off x="4848710" y="1143879"/>
              <a:ext cx="2344420" cy="828688"/>
            </a:xfrm>
            <a:prstGeom prst="rect">
              <a:avLst/>
            </a:prstGeom>
          </p:spPr>
          <p:txBody>
            <a:bodyPr wrap="square">
              <a:spAutoFit/>
            </a:bodyPr>
            <a:lstStyle/>
            <a:p>
              <a:pPr>
                <a:spcAft>
                  <a:spcPts val="675"/>
                </a:spcAft>
              </a:pPr>
              <a:r>
                <a:rPr lang="en-GB" sz="1050" b="1" dirty="0">
                  <a:solidFill>
                    <a:schemeClr val="bg1"/>
                  </a:solidFill>
                </a:rPr>
                <a:t>Competition Prizes</a:t>
              </a:r>
            </a:p>
            <a:p>
              <a:pPr>
                <a:spcAft>
                  <a:spcPts val="675"/>
                </a:spcAft>
              </a:pPr>
              <a:r>
                <a:rPr lang="en-GB" sz="788" b="1" dirty="0">
                  <a:solidFill>
                    <a:schemeClr val="bg1"/>
                  </a:solidFill>
                </a:rPr>
                <a:t>Local Grand Prize: </a:t>
              </a:r>
              <a:r>
                <a:rPr lang="en-GB" sz="788" dirty="0">
                  <a:solidFill>
                    <a:schemeClr val="bg1"/>
                  </a:solidFill>
                </a:rPr>
                <a:t>Regional Industry Award Recognition</a:t>
              </a:r>
              <a:br>
                <a:rPr lang="en-GB" sz="788" dirty="0">
                  <a:solidFill>
                    <a:schemeClr val="bg1"/>
                  </a:solidFill>
                </a:rPr>
              </a:br>
              <a:r>
                <a:rPr lang="en-GB" sz="788" b="1" dirty="0">
                  <a:solidFill>
                    <a:schemeClr val="bg1"/>
                  </a:solidFill>
                </a:rPr>
                <a:t>Global Grand Prize:  </a:t>
              </a:r>
              <a:r>
                <a:rPr lang="en-GB" sz="788" dirty="0">
                  <a:solidFill>
                    <a:schemeClr val="bg1"/>
                  </a:solidFill>
                </a:rPr>
                <a:t>Global Award Recognition, and a Trip to </a:t>
              </a:r>
              <a:r>
                <a:rPr lang="en-GB" sz="788" dirty="0" err="1">
                  <a:solidFill>
                    <a:schemeClr val="bg1"/>
                  </a:solidFill>
                </a:rPr>
                <a:t>NIWeek</a:t>
              </a:r>
              <a:endParaRPr lang="en-GB" sz="788" dirty="0">
                <a:solidFill>
                  <a:schemeClr val="bg1"/>
                </a:solidFill>
              </a:endParaRPr>
            </a:p>
          </p:txBody>
        </p:sp>
      </p:grpSp>
    </p:spTree>
    <p:extLst>
      <p:ext uri="{BB962C8B-B14F-4D97-AF65-F5344CB8AC3E}">
        <p14:creationId xmlns:p14="http://schemas.microsoft.com/office/powerpoint/2010/main" val="1682737324"/>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6575" y="2074863"/>
            <a:ext cx="9153525" cy="831850"/>
          </a:xfrm>
        </p:spPr>
        <p:txBody>
          <a:bodyPr/>
          <a:lstStyle/>
          <a:p>
            <a:r>
              <a:rPr lang="en-US" dirty="0"/>
              <a:t>Un </a:t>
            </a:r>
            <a:r>
              <a:rPr lang="en-US" dirty="0" err="1"/>
              <a:t>caso</a:t>
            </a:r>
            <a:r>
              <a:rPr lang="en-US" dirty="0"/>
              <a:t> </a:t>
            </a:r>
            <a:r>
              <a:rPr lang="en-US" dirty="0" err="1"/>
              <a:t>argentino</a:t>
            </a:r>
            <a:r>
              <a:rPr lang="en-US" dirty="0"/>
              <a:t>:</a:t>
            </a:r>
          </a:p>
          <a:p>
            <a:endParaRPr lang="en-US" dirty="0"/>
          </a:p>
          <a:p>
            <a:r>
              <a:rPr lang="en-US" dirty="0"/>
              <a:t>¿</a:t>
            </a:r>
            <a:r>
              <a:rPr lang="en-US" dirty="0" err="1"/>
              <a:t>Qué</a:t>
            </a:r>
            <a:r>
              <a:rPr lang="en-US" dirty="0"/>
              <a:t> </a:t>
            </a:r>
            <a:r>
              <a:rPr lang="en-US" dirty="0" err="1"/>
              <a:t>adquirió</a:t>
            </a:r>
            <a:r>
              <a:rPr lang="en-US" dirty="0"/>
              <a:t> la UTN?</a:t>
            </a:r>
          </a:p>
        </p:txBody>
      </p:sp>
    </p:spTree>
    <p:extLst>
      <p:ext uri="{BB962C8B-B14F-4D97-AF65-F5344CB8AC3E}">
        <p14:creationId xmlns:p14="http://schemas.microsoft.com/office/powerpoint/2010/main" val="887783222"/>
      </p:ext>
    </p:extLst>
  </p:cSld>
  <p:clrMapOvr>
    <a:masterClrMapping/>
  </p:clrMapOvr>
  <mc:AlternateContent xmlns:mc="http://schemas.openxmlformats.org/markup-compatibility/2006">
    <mc:Choice xmlns:p14="http://schemas.microsoft.com/office/powerpoint/2010/main" Requires="p14">
      <p:transition spd="slow" p14:dur="1500" advTm="5000">
        <p:split orient="vert"/>
      </p:transition>
    </mc:Choice>
    <mc:Fallback>
      <p:transition spd="slow" advTm="5000">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3662363" y="3434218"/>
            <a:ext cx="2541984" cy="669414"/>
          </a:xfrm>
          <a:prstGeom prst="rect">
            <a:avLst/>
          </a:prstGeom>
          <a:effectLst/>
        </p:spPr>
        <p:txBody>
          <a:bodyPr anchor="ctr">
            <a:spAutoFit/>
          </a:bodyPr>
          <a:lstStyle>
            <a:lvl1pPr>
              <a:defRPr sz="2400">
                <a:solidFill>
                  <a:schemeClr val="tx1"/>
                </a:solidFill>
                <a:latin typeface="Arial" charset="0"/>
                <a:ea typeface="MS PGothic" charset="-128"/>
                <a:cs typeface="MS PGothic" charset="-128"/>
              </a:defRPr>
            </a:lvl1pPr>
            <a:lvl2pPr marL="742950" indent="-285750">
              <a:defRPr sz="2400">
                <a:solidFill>
                  <a:schemeClr val="tx1"/>
                </a:solidFill>
                <a:latin typeface="Arial" charset="0"/>
                <a:ea typeface="MS PGothic" charset="-128"/>
                <a:cs typeface="MS PGothic" charset="-128"/>
              </a:defRPr>
            </a:lvl2pPr>
            <a:lvl3pPr marL="1143000" indent="-228600">
              <a:defRPr sz="2400">
                <a:solidFill>
                  <a:schemeClr val="tx1"/>
                </a:solidFill>
                <a:latin typeface="Arial" charset="0"/>
                <a:ea typeface="MS PGothic" charset="-128"/>
                <a:cs typeface="MS PGothic" charset="-128"/>
              </a:defRPr>
            </a:lvl3pPr>
            <a:lvl4pPr marL="1600200" indent="-228600">
              <a:defRPr sz="2400">
                <a:solidFill>
                  <a:schemeClr val="tx1"/>
                </a:solidFill>
                <a:latin typeface="Arial" charset="0"/>
                <a:ea typeface="MS PGothic" charset="-128"/>
                <a:cs typeface="MS PGothic" charset="-128"/>
              </a:defRPr>
            </a:lvl4pPr>
            <a:lvl5pPr marL="2057400" indent="-228600">
              <a:defRPr sz="2400">
                <a:solidFill>
                  <a:schemeClr val="tx1"/>
                </a:solidFill>
                <a:latin typeface="Arial" charset="0"/>
                <a:ea typeface="MS PGothic" charset="-128"/>
                <a:cs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cs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cs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cs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cs typeface="MS PGothic" charset="-128"/>
              </a:defRPr>
            </a:lvl9pPr>
          </a:lstStyle>
          <a:p>
            <a:pPr algn="ctr"/>
            <a:endParaRPr lang="x-none" altLang="x-none" sz="3750">
              <a:solidFill>
                <a:srgbClr val="F2F2F2"/>
              </a:solidFill>
              <a:effectLst>
                <a:outerShdw blurRad="38100" dist="38100" dir="2700000" algn="tl">
                  <a:srgbClr val="C0C0C0"/>
                </a:outerShdw>
              </a:effectLst>
              <a:latin typeface="Univers LT Std 45 Light" charset="0"/>
              <a:ea typeface="Univers LT Std 45 Light" charset="0"/>
              <a:cs typeface="Univers LT Std 45 Light" charset="0"/>
            </a:endParaRPr>
          </a:p>
        </p:txBody>
      </p:sp>
      <p:grpSp>
        <p:nvGrpSpPr>
          <p:cNvPr id="3" name="Grupo 2">
            <a:extLst>
              <a:ext uri="{FF2B5EF4-FFF2-40B4-BE49-F238E27FC236}">
                <a16:creationId xmlns:a16="http://schemas.microsoft.com/office/drawing/2014/main" id="{E847AF7A-C720-4F11-B6AB-701AF5F07F22}"/>
              </a:ext>
            </a:extLst>
          </p:cNvPr>
          <p:cNvGrpSpPr/>
          <p:nvPr/>
        </p:nvGrpSpPr>
        <p:grpSpPr>
          <a:xfrm>
            <a:off x="563300" y="523994"/>
            <a:ext cx="7448750" cy="4055548"/>
            <a:chOff x="563300" y="523994"/>
            <a:chExt cx="7448750" cy="4055548"/>
          </a:xfrm>
        </p:grpSpPr>
        <p:pic>
          <p:nvPicPr>
            <p:cNvPr id="33794"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12577" y="2700456"/>
              <a:ext cx="80367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Users/shannonzaninovich/Desktop/ _NIWEEK_2016/NIWEEK 2016_Academic Day keynote/logos/University_of_Sheffield_white.png"/>
            <p:cNvPicPr>
              <a:picLocks noChangeAspect="1"/>
            </p:cNvPicPr>
            <p:nvPr/>
          </p:nvPicPr>
          <p:blipFill>
            <a:blip r:embed="rId4" r:link="rId5" cstate="print">
              <a:extLst>
                <a:ext uri="{28A0092B-C50C-407E-A947-70E740481C1C}">
                  <a14:useLocalDpi xmlns:a14="http://schemas.microsoft.com/office/drawing/2010/main"/>
                </a:ext>
              </a:extLst>
            </a:blip>
            <a:srcRect/>
            <a:stretch>
              <a:fillRect/>
            </a:stretch>
          </p:blipFill>
          <p:spPr bwMode="auto">
            <a:xfrm>
              <a:off x="7069073" y="2748081"/>
              <a:ext cx="79533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Soton_Uni_Logo.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195250" y="1181998"/>
              <a:ext cx="919163" cy="20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ages (1).png"/>
            <p:cNvPicPr>
              <a:picLocks noChangeAspect="1"/>
            </p:cNvPicPr>
            <p:nvPr/>
          </p:nvPicPr>
          <p:blipFill>
            <a:blip r:embed="rId7" cstate="print">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52868" y="1623326"/>
              <a:ext cx="630518" cy="303582"/>
            </a:xfrm>
            <a:prstGeom prst="rect">
              <a:avLst/>
            </a:prstGeom>
          </p:spPr>
        </p:pic>
        <p:pic>
          <p:nvPicPr>
            <p:cNvPr id="7" name="Picture 6" descr="logo-gt-coc.png"/>
            <p:cNvPicPr>
              <a:picLocks noChangeAspect="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a:ext>
              </a:extLst>
            </a:blip>
            <a:srcRect r="51628"/>
            <a:stretch/>
          </p:blipFill>
          <p:spPr>
            <a:xfrm>
              <a:off x="4983961" y="2660174"/>
              <a:ext cx="831656" cy="506921"/>
            </a:xfrm>
            <a:prstGeom prst="rect">
              <a:avLst/>
            </a:prstGeom>
          </p:spPr>
        </p:pic>
        <p:pic>
          <p:nvPicPr>
            <p:cNvPr id="33800" name="Picture 7" descr="MIT_white.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23806" y="1182409"/>
              <a:ext cx="1188244"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logo1.pn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528155" y="1182411"/>
              <a:ext cx="923925" cy="24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standfordU_white_logo2.pn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805445" y="2069426"/>
              <a:ext cx="1120379"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simon-fraser-university-logo_whit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197287" y="606148"/>
              <a:ext cx="1202531" cy="4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university-of-california-santa-cruz-logo_white.pn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774739" y="1153836"/>
              <a:ext cx="771525" cy="32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instituto-de-telecomuni_white.pn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628167" y="1546742"/>
              <a:ext cx="1109663"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15" descr="the-university-of-arizona-logo_white.png"/>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564814" y="606148"/>
              <a:ext cx="982266" cy="40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16" descr="mepco-schlenk-engineering-college_white_logo.pn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797649" y="3385265"/>
              <a:ext cx="1259681"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Picture 17"/>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302714" y="3927595"/>
              <a:ext cx="167044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18" descr="rwth-aachen-university-logo_white.png"/>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457323" y="4044754"/>
              <a:ext cx="1416844"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19" descr="UNITEC_logo_white.png"/>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99775" y="3347443"/>
              <a:ext cx="86796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2" name="Picture 24" descr="Fukuoka-u"/>
            <p:cNvPicPr>
              <a:picLocks noChangeAspect="1" noChangeArrowheads="1"/>
            </p:cNvPicPr>
            <p:nvPr/>
          </p:nvPicPr>
          <p:blipFill>
            <a:blip r:embed="rId20" cstate="print">
              <a:lum bright="70000" contrast="-70000"/>
              <a:extLst>
                <a:ext uri="{28A0092B-C50C-407E-A947-70E740481C1C}">
                  <a14:useLocalDpi xmlns:a14="http://schemas.microsoft.com/office/drawing/2010/main"/>
                </a:ext>
              </a:extLst>
            </a:blip>
            <a:srcRect/>
            <a:stretch>
              <a:fillRect/>
            </a:stretch>
          </p:blipFill>
          <p:spPr bwMode="auto">
            <a:xfrm>
              <a:off x="6921437" y="699017"/>
              <a:ext cx="754856"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0" descr="korea-u"/>
            <p:cNvPicPr>
              <a:picLocks noChangeAspect="1" noChangeArrowheads="1"/>
            </p:cNvPicPr>
            <p:nvPr/>
          </p:nvPicPr>
          <p:blipFill>
            <a:blip r:embed="rId21"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97986" y="2794091"/>
              <a:ext cx="849248" cy="278442"/>
            </a:xfrm>
            <a:prstGeom prst="rect">
              <a:avLst/>
            </a:prstGeom>
            <a:noFill/>
            <a:ln w="9525">
              <a:noFill/>
              <a:miter lim="800000"/>
              <a:headEnd/>
              <a:tailEnd/>
            </a:ln>
          </p:spPr>
        </p:pic>
        <p:pic>
          <p:nvPicPr>
            <p:cNvPr id="33814" name="Picture 55" descr="universityofwaterloo_logo_vert_rev-01_copy-300x195.png"/>
            <p:cNvPicPr>
              <a:picLocks noChangeAspect="1"/>
            </p:cNvPicPr>
            <p:nvPr/>
          </p:nvPicPr>
          <p:blipFill>
            <a:blip r:embed="rId22"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406229" y="1471731"/>
              <a:ext cx="1067991" cy="69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Picture 57" descr="american-public-university-reversed-200.png"/>
            <p:cNvPicPr>
              <a:picLocks noChangeAspect="1"/>
            </p:cNvPicPr>
            <p:nvPr/>
          </p:nvPicPr>
          <p:blipFill>
            <a:blip r:embed="rId23" cstate="print">
              <a:extLst>
                <a:ext uri="{28A0092B-C50C-407E-A947-70E740481C1C}">
                  <a14:useLocalDpi xmlns:a14="http://schemas.microsoft.com/office/drawing/2010/main"/>
                </a:ext>
              </a:extLst>
            </a:blip>
            <a:srcRect b="20920"/>
            <a:stretch>
              <a:fillRect/>
            </a:stretch>
          </p:blipFill>
          <p:spPr bwMode="auto">
            <a:xfrm>
              <a:off x="5787961" y="1172885"/>
              <a:ext cx="684609"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Picture 58" descr="TAM-Logo-white.png"/>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bwMode="auto">
            <a:xfrm>
              <a:off x="2766452" y="3344189"/>
              <a:ext cx="556022" cy="4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7" name="Picture 59" descr="knockout_university_primary_stacked.png"/>
            <p:cNvPicPr>
              <a:picLocks noChangeAspect="1"/>
            </p:cNvPicPr>
            <p:nvPr/>
          </p:nvPicPr>
          <p:blipFill>
            <a:blip r:embed="rId25" cstate="print">
              <a:extLst>
                <a:ext uri="{28A0092B-C50C-407E-A947-70E740481C1C}">
                  <a14:useLocalDpi xmlns:a14="http://schemas.microsoft.com/office/drawing/2010/main"/>
                </a:ext>
              </a:extLst>
            </a:blip>
            <a:srcRect/>
            <a:stretch>
              <a:fillRect/>
            </a:stretch>
          </p:blipFill>
          <p:spPr bwMode="auto">
            <a:xfrm>
              <a:off x="6197998" y="3329881"/>
              <a:ext cx="731044" cy="41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8" name="Picture 60" descr="Bombay76 - IIT Bombay - Black Zipper - Wit MCMLVIII on the Back - Front Logo Design - 2000x1236.jpg"/>
            <p:cNvPicPr>
              <a:picLocks noChangeAspect="1"/>
            </p:cNvPicPr>
            <p:nvPr/>
          </p:nvPicPr>
          <p:blipFill>
            <a:blip r:embed="rId26" cstate="print">
              <a:clrChange>
                <a:clrFrom>
                  <a:srgbClr val="000000"/>
                </a:clrFrom>
                <a:clrTo>
                  <a:srgbClr val="000000">
                    <a:alpha val="0"/>
                  </a:srgbClr>
                </a:clrTo>
              </a:clrChange>
              <a:extLst>
                <a:ext uri="{28A0092B-C50C-407E-A947-70E740481C1C}">
                  <a14:useLocalDpi xmlns:a14="http://schemas.microsoft.com/office/drawing/2010/main"/>
                </a:ext>
              </a:extLst>
            </a:blip>
            <a:srcRect l="31142" t="18279" r="34100" b="28647"/>
            <a:stretch>
              <a:fillRect/>
            </a:stretch>
          </p:blipFill>
          <p:spPr bwMode="auto">
            <a:xfrm>
              <a:off x="563300" y="523994"/>
              <a:ext cx="702469"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9" name="Picture 61" descr="university-of-tokyo-logo.png"/>
            <p:cNvPicPr>
              <a:picLocks noChangeAspect="1"/>
            </p:cNvPicPr>
            <p:nvPr/>
          </p:nvPicPr>
          <p:blipFill>
            <a:blip r:embed="rId27" cstate="print">
              <a:lum bright="70000" contrast="-70000"/>
              <a:extLst>
                <a:ext uri="{28A0092B-C50C-407E-A947-70E740481C1C}">
                  <a14:useLocalDpi xmlns:a14="http://schemas.microsoft.com/office/drawing/2010/main"/>
                </a:ext>
              </a:extLst>
            </a:blip>
            <a:srcRect l="29459"/>
            <a:stretch>
              <a:fillRect/>
            </a:stretch>
          </p:blipFill>
          <p:spPr bwMode="auto">
            <a:xfrm>
              <a:off x="3006662" y="678776"/>
              <a:ext cx="854869" cy="31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descr="The_Logo_of_National_Tsing_Hua_University.svg.png"/>
            <p:cNvPicPr>
              <a:picLocks noChangeAspect="1"/>
            </p:cNvPicPr>
            <p:nvPr/>
          </p:nvPicPr>
          <p:blipFill>
            <a:blip r:embed="rId2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919836" y="1877521"/>
              <a:ext cx="717350" cy="717350"/>
            </a:xfrm>
            <a:prstGeom prst="rect">
              <a:avLst/>
            </a:prstGeom>
          </p:spPr>
        </p:pic>
        <p:pic>
          <p:nvPicPr>
            <p:cNvPr id="66" name="Picture 65" descr="McGill_Wordmark.svg.png"/>
            <p:cNvPicPr>
              <a:picLocks noChangeAspect="1"/>
            </p:cNvPicPr>
            <p:nvPr/>
          </p:nvPicPr>
          <p:blipFill>
            <a:blip r:embed="rId29"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638558" y="699161"/>
              <a:ext cx="791985" cy="186860"/>
            </a:xfrm>
            <a:prstGeom prst="rect">
              <a:avLst/>
            </a:prstGeom>
          </p:spPr>
        </p:pic>
        <p:pic>
          <p:nvPicPr>
            <p:cNvPr id="33823" name="Picture 68" descr="120px-Cal_Logo.svg.png"/>
            <p:cNvPicPr>
              <a:picLocks noChangeAspect="1"/>
            </p:cNvPicPr>
            <p:nvPr/>
          </p:nvPicPr>
          <p:blipFill>
            <a:blip r:embed="rId30" cstate="print">
              <a:grayscl/>
              <a:biLevel thresh="50000"/>
              <a:extLst>
                <a:ext uri="{28A0092B-C50C-407E-A947-70E740481C1C}">
                  <a14:useLocalDpi xmlns:a14="http://schemas.microsoft.com/office/drawing/2010/main"/>
                </a:ext>
              </a:extLst>
            </a:blip>
            <a:srcRect/>
            <a:stretch>
              <a:fillRect/>
            </a:stretch>
          </p:blipFill>
          <p:spPr bwMode="auto">
            <a:xfrm>
              <a:off x="2046287" y="3417888"/>
              <a:ext cx="45243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4" name="Picture 69" descr="7291_ucla_bruins-alternate-1996.png"/>
            <p:cNvPicPr>
              <a:picLocks noChangeAspect="1"/>
            </p:cNvPicPr>
            <p:nvPr/>
          </p:nvPicPr>
          <p:blipFill>
            <a:blip r:embed="rId31" cstate="print">
              <a:clrChange>
                <a:clrFrom>
                  <a:srgbClr val="000000"/>
                </a:clrFrom>
                <a:clrTo>
                  <a:srgbClr val="000000">
                    <a:alpha val="0"/>
                  </a:srgbClr>
                </a:clrTo>
              </a:clrChange>
              <a:grayscl/>
              <a:biLevel thresh="50000"/>
              <a:extLst>
                <a:ext uri="{28A0092B-C50C-407E-A947-70E740481C1C}">
                  <a14:useLocalDpi xmlns:a14="http://schemas.microsoft.com/office/drawing/2010/main"/>
                </a:ext>
              </a:extLst>
            </a:blip>
            <a:srcRect/>
            <a:stretch>
              <a:fillRect/>
            </a:stretch>
          </p:blipFill>
          <p:spPr bwMode="auto">
            <a:xfrm>
              <a:off x="6141576" y="2690931"/>
              <a:ext cx="577454"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5" name="Picture 70" descr="tudwhite.png"/>
            <p:cNvPicPr>
              <a:picLocks noChangeAspect="1"/>
            </p:cNvPicPr>
            <p:nvPr/>
          </p:nvPicPr>
          <p:blipFill>
            <a:blip r:embed="rId32" cstate="print">
              <a:extLst>
                <a:ext uri="{28A0092B-C50C-407E-A947-70E740481C1C}">
                  <a14:useLocalDpi xmlns:a14="http://schemas.microsoft.com/office/drawing/2010/main"/>
                </a:ext>
              </a:extLst>
            </a:blip>
            <a:srcRect/>
            <a:stretch>
              <a:fillRect/>
            </a:stretch>
          </p:blipFill>
          <p:spPr bwMode="auto">
            <a:xfrm>
              <a:off x="3635773" y="3365897"/>
              <a:ext cx="802481"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6" name="Picture 71" descr="image.imageformat.lightbox.395549840.png"/>
            <p:cNvPicPr>
              <a:picLocks noChangeAspect="1"/>
            </p:cNvPicPr>
            <p:nvPr/>
          </p:nvPicPr>
          <p:blipFill>
            <a:blip r:embed="rId33" cstate="print">
              <a:clrChange>
                <a:clrFrom>
                  <a:srgbClr val="000000"/>
                </a:clrFrom>
                <a:clrTo>
                  <a:srgbClr val="000000">
                    <a:alpha val="0"/>
                  </a:srgbClr>
                </a:clrTo>
              </a:clrChange>
              <a:extLst>
                <a:ext uri="{28A0092B-C50C-407E-A947-70E740481C1C}">
                  <a14:useLocalDpi xmlns:a14="http://schemas.microsoft.com/office/drawing/2010/main"/>
                </a:ext>
              </a:extLst>
            </a:blip>
            <a:srcRect l="7875" t="24857" r="6638" b="23795"/>
            <a:stretch>
              <a:fillRect/>
            </a:stretch>
          </p:blipFill>
          <p:spPr bwMode="auto">
            <a:xfrm>
              <a:off x="5723668" y="2187694"/>
              <a:ext cx="1197769"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7" name="Picture 72" descr="logo_EPFL.png"/>
            <p:cNvPicPr>
              <a:picLocks noChangeAspect="1"/>
            </p:cNvPicPr>
            <p:nvPr/>
          </p:nvPicPr>
          <p:blipFill>
            <a:blip r:embed="rId34" cstate="print">
              <a:lum bright="70000" contrast="-70000"/>
              <a:extLst>
                <a:ext uri="{28A0092B-C50C-407E-A947-70E740481C1C}">
                  <a14:useLocalDpi xmlns:a14="http://schemas.microsoft.com/office/drawing/2010/main"/>
                </a:ext>
              </a:extLst>
            </a:blip>
            <a:srcRect t="65382" b="-9283"/>
            <a:stretch>
              <a:fillRect/>
            </a:stretch>
          </p:blipFill>
          <p:spPr bwMode="auto">
            <a:xfrm>
              <a:off x="649620" y="1385594"/>
              <a:ext cx="123229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78" descr="login-purdue.png"/>
            <p:cNvPicPr>
              <a:picLocks noChangeAspect="1"/>
            </p:cNvPicPr>
            <p:nvPr/>
          </p:nvPicPr>
          <p:blipFill>
            <a:blip r:embed="rId35" cstate="print">
              <a:lum bright="70000" contrast="-70000"/>
              <a:extLst>
                <a:ext uri="{28A0092B-C50C-407E-A947-70E740481C1C}">
                  <a14:useLocalDpi xmlns:a14="http://schemas.microsoft.com/office/drawing/2010/main"/>
                </a:ext>
              </a:extLst>
            </a:blip>
            <a:srcRect/>
            <a:stretch>
              <a:fillRect/>
            </a:stretch>
          </p:blipFill>
          <p:spPr bwMode="auto">
            <a:xfrm>
              <a:off x="7148449" y="3481983"/>
              <a:ext cx="757238"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9" name="Picture 83" descr="Harbin_Institute_of_Technology_(crest).gif"/>
            <p:cNvPicPr>
              <a:picLocks noChangeAspect="1"/>
            </p:cNvPicPr>
            <p:nvPr/>
          </p:nvPicPr>
          <p:blipFill>
            <a:blip r:embed="rId36"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245339" y="3927595"/>
              <a:ext cx="556022" cy="4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4" descr="Sjtu-logo-standard-red.png"/>
            <p:cNvPicPr>
              <a:picLocks noChangeAspect="1"/>
            </p:cNvPicPr>
            <p:nvPr/>
          </p:nvPicPr>
          <p:blipFill>
            <a:blip r:embed="rId3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99222" y="1799356"/>
              <a:ext cx="657859" cy="657859"/>
            </a:xfrm>
            <a:prstGeom prst="rect">
              <a:avLst/>
            </a:prstGeom>
          </p:spPr>
        </p:pic>
        <p:pic>
          <p:nvPicPr>
            <p:cNvPr id="33831" name="Picture 85" descr="TUM.png"/>
            <p:cNvPicPr>
              <a:picLocks noChangeAspect="1"/>
            </p:cNvPicPr>
            <p:nvPr/>
          </p:nvPicPr>
          <p:blipFill>
            <a:blip r:embed="rId38"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939170" y="1631276"/>
              <a:ext cx="1158479"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770993" y="1990526"/>
              <a:ext cx="861360" cy="543244"/>
            </a:xfrm>
            <a:prstGeom prst="rect">
              <a:avLst/>
            </a:prstGeom>
          </p:spPr>
        </p:pic>
        <p:pic>
          <p:nvPicPr>
            <p:cNvPr id="43" name="Picture 42"/>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691192" y="2705484"/>
              <a:ext cx="787898" cy="456935"/>
            </a:xfrm>
            <a:prstGeom prst="rect">
              <a:avLst/>
            </a:prstGeom>
          </p:spPr>
        </p:pic>
        <p:pic>
          <p:nvPicPr>
            <p:cNvPr id="44" name="Picture 43"/>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6118623" y="4140995"/>
              <a:ext cx="1025858" cy="298053"/>
            </a:xfrm>
            <a:prstGeom prst="rect">
              <a:avLst/>
            </a:prstGeom>
            <a:ln>
              <a:noFill/>
            </a:ln>
            <a:effectLst/>
          </p:spPr>
        </p:pic>
        <p:pic>
          <p:nvPicPr>
            <p:cNvPr id="46" name="Picture 45"/>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7387900" y="3854731"/>
              <a:ext cx="576786" cy="724811"/>
            </a:xfrm>
            <a:prstGeom prst="rect">
              <a:avLst/>
            </a:prstGeom>
            <a:ln>
              <a:noFill/>
            </a:ln>
            <a:effectLst/>
          </p:spPr>
        </p:pic>
        <p:pic>
          <p:nvPicPr>
            <p:cNvPr id="47" name="Picture 46" descr="unileedslogo.png">
              <a:extLst>
                <a:ext uri="{FF2B5EF4-FFF2-40B4-BE49-F238E27FC236}">
                  <a16:creationId xmlns:a16="http://schemas.microsoft.com/office/drawing/2014/main" id="{2668E5F3-0F1F-4C0D-8940-BC42D0C48E4F}"/>
                </a:ext>
              </a:extLst>
            </p:cNvPr>
            <p:cNvPicPr>
              <a:picLocks noChangeAspect="1"/>
            </p:cNvPicPr>
            <p:nvPr/>
          </p:nvPicPr>
          <p:blipFill>
            <a:blip r:embed="rId43" cstate="print">
              <a:clrChange>
                <a:clrFrom>
                  <a:srgbClr val="0A0205"/>
                </a:clrFrom>
                <a:clrTo>
                  <a:srgbClr val="0A0205">
                    <a:alpha val="0"/>
                  </a:srgbClr>
                </a:clrTo>
              </a:clrChange>
              <a:extLst>
                <a:ext uri="{28A0092B-C50C-407E-A947-70E740481C1C}">
                  <a14:useLocalDpi xmlns:a14="http://schemas.microsoft.com/office/drawing/2010/main"/>
                </a:ext>
              </a:extLst>
            </a:blip>
            <a:stretch>
              <a:fillRect/>
            </a:stretch>
          </p:blipFill>
          <p:spPr>
            <a:xfrm>
              <a:off x="3502788" y="2628788"/>
              <a:ext cx="1388997" cy="543315"/>
            </a:xfrm>
            <a:prstGeom prst="rect">
              <a:avLst/>
            </a:prstGeom>
          </p:spPr>
        </p:pic>
        <p:pic>
          <p:nvPicPr>
            <p:cNvPr id="48" name="Picture 47">
              <a:extLst>
                <a:ext uri="{FF2B5EF4-FFF2-40B4-BE49-F238E27FC236}">
                  <a16:creationId xmlns:a16="http://schemas.microsoft.com/office/drawing/2014/main" id="{C407DD25-9817-4595-93F8-2D09FF6321E9}"/>
                </a:ext>
              </a:extLst>
            </p:cNvPr>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4246332" y="2069426"/>
              <a:ext cx="1213071" cy="513823"/>
            </a:xfrm>
            <a:prstGeom prst="rect">
              <a:avLst/>
            </a:prstGeom>
            <a:noFill/>
            <a:ln>
              <a:noFill/>
            </a:ln>
          </p:spPr>
        </p:pic>
        <p:pic>
          <p:nvPicPr>
            <p:cNvPr id="2" name="Imagen 1">
              <a:extLst>
                <a:ext uri="{FF2B5EF4-FFF2-40B4-BE49-F238E27FC236}">
                  <a16:creationId xmlns:a16="http://schemas.microsoft.com/office/drawing/2014/main" id="{80BB90A4-448F-484C-91D6-82324EDCA4D1}"/>
                </a:ext>
              </a:extLst>
            </p:cNvPr>
            <p:cNvPicPr>
              <a:picLocks noChangeAspect="1"/>
            </p:cNvPicPr>
            <p:nvPr/>
          </p:nvPicPr>
          <p:blipFill>
            <a:blip r:embed="rId45"/>
            <a:stretch>
              <a:fillRect/>
            </a:stretch>
          </p:blipFill>
          <p:spPr>
            <a:xfrm>
              <a:off x="4085865" y="3961089"/>
              <a:ext cx="352389" cy="542925"/>
            </a:xfrm>
            <a:prstGeom prst="rect">
              <a:avLst/>
            </a:prstGeom>
          </p:spPr>
        </p:pic>
      </p:grpSp>
    </p:spTree>
    <p:extLst>
      <p:ext uri="{BB962C8B-B14F-4D97-AF65-F5344CB8AC3E}">
        <p14:creationId xmlns:p14="http://schemas.microsoft.com/office/powerpoint/2010/main" val="1511886869"/>
      </p:ext>
    </p:extLst>
  </p:cSld>
  <p:clrMapOvr>
    <a:masterClrMapping/>
  </p:clrMapOvr>
  <mc:AlternateContent xmlns:mc="http://schemas.openxmlformats.org/markup-compatibility/2006">
    <mc:Choice xmlns:p14="http://schemas.microsoft.com/office/powerpoint/2010/main" Requires="p14">
      <p:transition spd="med" p14:dur="700" advTm="9000">
        <p:fade/>
      </p:transition>
    </mc:Choice>
    <mc:Fallback>
      <p:transition spd="med"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Licencias</a:t>
            </a:r>
            <a:r>
              <a:rPr lang="en-GB" dirty="0"/>
              <a:t> </a:t>
            </a:r>
            <a:r>
              <a:rPr lang="en-GB" dirty="0" err="1"/>
              <a:t>Académicas</a:t>
            </a:r>
            <a:r>
              <a:rPr lang="en-GB" dirty="0"/>
              <a:t> de Sitio </a:t>
            </a:r>
            <a:r>
              <a:rPr lang="en-GB" sz="1400" dirty="0"/>
              <a:t>(ALS por sus </a:t>
            </a:r>
            <a:r>
              <a:rPr lang="en-GB" sz="1400" dirty="0" err="1"/>
              <a:t>siglas</a:t>
            </a:r>
            <a:r>
              <a:rPr lang="en-GB" sz="1400" dirty="0"/>
              <a:t> </a:t>
            </a:r>
            <a:r>
              <a:rPr lang="en-GB" sz="1400" dirty="0" err="1"/>
              <a:t>en</a:t>
            </a:r>
            <a:r>
              <a:rPr lang="en-GB" sz="1400" dirty="0"/>
              <a:t> </a:t>
            </a:r>
            <a:r>
              <a:rPr lang="en-GB" sz="1400" dirty="0" err="1"/>
              <a:t>Inglés</a:t>
            </a:r>
            <a:r>
              <a:rPr lang="en-GB" sz="1400" dirty="0"/>
              <a:t>)</a:t>
            </a:r>
            <a:endParaRPr lang="en-GB" dirty="0"/>
          </a:p>
        </p:txBody>
      </p:sp>
      <p:sp>
        <p:nvSpPr>
          <p:cNvPr id="3" name="Content Placeholder 2"/>
          <p:cNvSpPr>
            <a:spLocks noGrp="1"/>
          </p:cNvSpPr>
          <p:nvPr>
            <p:ph idx="1"/>
          </p:nvPr>
        </p:nvSpPr>
        <p:spPr>
          <a:xfrm>
            <a:off x="1417674" y="2818102"/>
            <a:ext cx="7272301" cy="1694906"/>
          </a:xfrm>
        </p:spPr>
        <p:txBody>
          <a:bodyPr/>
          <a:lstStyle/>
          <a:p>
            <a:r>
              <a:rPr lang="en-GB" dirty="0"/>
              <a:t>Es el </a:t>
            </a:r>
            <a:r>
              <a:rPr lang="en-GB" dirty="0" err="1"/>
              <a:t>modelo</a:t>
            </a:r>
            <a:r>
              <a:rPr lang="en-GB" dirty="0"/>
              <a:t> de </a:t>
            </a:r>
            <a:r>
              <a:rPr lang="en-GB" dirty="0" err="1"/>
              <a:t>licenciamiento</a:t>
            </a:r>
            <a:r>
              <a:rPr lang="en-GB" dirty="0"/>
              <a:t> que </a:t>
            </a:r>
            <a:r>
              <a:rPr lang="en-GB" dirty="0" err="1"/>
              <a:t>varios</a:t>
            </a:r>
            <a:r>
              <a:rPr lang="en-GB" dirty="0"/>
              <a:t> miles de </a:t>
            </a:r>
            <a:r>
              <a:rPr lang="en-GB" dirty="0" err="1"/>
              <a:t>universidades</a:t>
            </a:r>
            <a:r>
              <a:rPr lang="en-GB" dirty="0"/>
              <a:t> de </a:t>
            </a:r>
            <a:r>
              <a:rPr lang="en-GB" dirty="0" err="1"/>
              <a:t>todo</a:t>
            </a:r>
            <a:r>
              <a:rPr lang="en-GB" dirty="0"/>
              <a:t> el </a:t>
            </a:r>
            <a:r>
              <a:rPr lang="en-GB" dirty="0" err="1"/>
              <a:t>mundo</a:t>
            </a:r>
            <a:r>
              <a:rPr lang="en-GB" dirty="0"/>
              <a:t> </a:t>
            </a:r>
            <a:r>
              <a:rPr lang="en-GB" dirty="0" err="1"/>
              <a:t>están</a:t>
            </a:r>
            <a:r>
              <a:rPr lang="en-GB" dirty="0"/>
              <a:t> </a:t>
            </a:r>
            <a:r>
              <a:rPr lang="en-GB" dirty="0" err="1"/>
              <a:t>usando</a:t>
            </a:r>
            <a:r>
              <a:rPr lang="en-GB" dirty="0"/>
              <a:t> para acceder a las </a:t>
            </a:r>
            <a:r>
              <a:rPr lang="en-GB" dirty="0" err="1"/>
              <a:t>herramientas</a:t>
            </a:r>
            <a:r>
              <a:rPr lang="en-GB" dirty="0"/>
              <a:t> de software </a:t>
            </a:r>
            <a:r>
              <a:rPr lang="en-GB" dirty="0" err="1"/>
              <a:t>desarrolladas</a:t>
            </a:r>
            <a:r>
              <a:rPr lang="en-GB" dirty="0"/>
              <a:t> por NI.</a:t>
            </a:r>
          </a:p>
          <a:p>
            <a:pPr>
              <a:spcBef>
                <a:spcPts val="1200"/>
              </a:spcBef>
            </a:pPr>
            <a:r>
              <a:rPr lang="en-GB" dirty="0"/>
              <a:t>La ASL </a:t>
            </a:r>
            <a:r>
              <a:rPr lang="en-GB" dirty="0" err="1"/>
              <a:t>ofrece</a:t>
            </a:r>
            <a:r>
              <a:rPr lang="en-GB" dirty="0"/>
              <a:t> un </a:t>
            </a:r>
            <a:r>
              <a:rPr lang="en-GB" dirty="0" err="1"/>
              <a:t>descuento</a:t>
            </a:r>
            <a:r>
              <a:rPr lang="en-GB" dirty="0"/>
              <a:t> </a:t>
            </a:r>
            <a:r>
              <a:rPr lang="en-GB" dirty="0" err="1"/>
              <a:t>increíble</a:t>
            </a:r>
            <a:r>
              <a:rPr lang="en-GB" dirty="0"/>
              <a:t> </a:t>
            </a:r>
            <a:r>
              <a:rPr lang="en-GB" dirty="0" err="1"/>
              <a:t>sobre</a:t>
            </a:r>
            <a:r>
              <a:rPr lang="en-GB" dirty="0"/>
              <a:t> </a:t>
            </a:r>
            <a:r>
              <a:rPr lang="en-GB" dirty="0" err="1"/>
              <a:t>licencias</a:t>
            </a:r>
            <a:r>
              <a:rPr lang="en-GB" dirty="0"/>
              <a:t> de software industrial </a:t>
            </a:r>
            <a:r>
              <a:rPr lang="en-GB" dirty="0" err="1"/>
              <a:t>valuado</a:t>
            </a:r>
            <a:r>
              <a:rPr lang="en-GB" dirty="0"/>
              <a:t> </a:t>
            </a:r>
            <a:r>
              <a:rPr lang="en-GB" dirty="0" err="1"/>
              <a:t>en</a:t>
            </a:r>
            <a:r>
              <a:rPr lang="en-GB" dirty="0"/>
              <a:t> </a:t>
            </a:r>
            <a:r>
              <a:rPr lang="en-GB" dirty="0" err="1"/>
              <a:t>cientos</a:t>
            </a:r>
            <a:r>
              <a:rPr lang="en-GB" dirty="0"/>
              <a:t> de miles de </a:t>
            </a:r>
            <a:r>
              <a:rPr lang="en-GB" dirty="0" err="1"/>
              <a:t>dólares</a:t>
            </a:r>
            <a:r>
              <a:rPr lang="en-GB" dirty="0"/>
              <a:t>.</a:t>
            </a:r>
          </a:p>
        </p:txBody>
      </p:sp>
      <p:pic>
        <p:nvPicPr>
          <p:cNvPr id="7" name="Picture Placeholder 6"/>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025" y="3693888"/>
            <a:ext cx="767356" cy="767356"/>
          </a:xfrm>
          <a:prstGeom prst="rect">
            <a:avLst/>
          </a:prstGeom>
        </p:spPr>
      </p:pic>
      <p:pic>
        <p:nvPicPr>
          <p:cNvPr id="1028" name="Picture 4" descr="Image result for icon mortar boar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0188" y="2638493"/>
            <a:ext cx="995030" cy="995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391608"/>
      </p:ext>
    </p:extLst>
  </p:cSld>
  <p:clrMapOvr>
    <a:masterClrMapping/>
  </p:clrMapOvr>
  <mc:AlternateContent xmlns:mc="http://schemas.openxmlformats.org/markup-compatibility/2006">
    <mc:Choice xmlns:p14="http://schemas.microsoft.com/office/powerpoint/2010/main" Requires="p14">
      <p:transition spd="med" p14:dur="700" advTm="9000">
        <p:fade/>
      </p:transition>
    </mc:Choice>
    <mc:Fallback>
      <p:transition spd="med" advTm="9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a:t>Licencias</a:t>
            </a:r>
            <a:r>
              <a:rPr lang="en-GB" dirty="0"/>
              <a:t> </a:t>
            </a:r>
            <a:r>
              <a:rPr lang="en-GB" dirty="0" err="1"/>
              <a:t>Académicas</a:t>
            </a:r>
            <a:r>
              <a:rPr lang="en-GB" dirty="0"/>
              <a:t> de Sitio – </a:t>
            </a:r>
            <a:r>
              <a:rPr lang="en-GB" dirty="0" err="1"/>
              <a:t>Características</a:t>
            </a:r>
            <a:r>
              <a:rPr lang="en-GB" dirty="0"/>
              <a:t> </a:t>
            </a:r>
            <a:r>
              <a:rPr lang="en-GB" dirty="0" err="1"/>
              <a:t>Principales</a:t>
            </a:r>
            <a:endParaRPr lang="en-GB" dirty="0"/>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89728" y="731838"/>
            <a:ext cx="8241124" cy="4043362"/>
          </a:xfrm>
          <a:prstGeom prst="rect">
            <a:avLst/>
          </a:prstGeom>
        </p:spPr>
      </p:pic>
    </p:spTree>
    <p:extLst>
      <p:ext uri="{BB962C8B-B14F-4D97-AF65-F5344CB8AC3E}">
        <p14:creationId xmlns:p14="http://schemas.microsoft.com/office/powerpoint/2010/main" val="3223237688"/>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Triangle 39"/>
          <p:cNvSpPr/>
          <p:nvPr/>
        </p:nvSpPr>
        <p:spPr>
          <a:xfrm rot="5400000">
            <a:off x="2979997" y="1704728"/>
            <a:ext cx="2172853" cy="774302"/>
          </a:xfrm>
          <a:prstGeom prst="triangle">
            <a:avLst/>
          </a:prstGeom>
          <a:solidFill>
            <a:schemeClr val="bg2">
              <a:lumMod val="9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GB" dirty="0" err="1"/>
              <a:t>Licencias</a:t>
            </a:r>
            <a:r>
              <a:rPr lang="en-GB" dirty="0"/>
              <a:t> </a:t>
            </a:r>
            <a:r>
              <a:rPr lang="en-GB" dirty="0" err="1"/>
              <a:t>Académicas</a:t>
            </a:r>
            <a:r>
              <a:rPr lang="en-GB" dirty="0"/>
              <a:t> de Sitio – </a:t>
            </a:r>
            <a:r>
              <a:rPr lang="en-GB" dirty="0" err="1"/>
              <a:t>Tipos</a:t>
            </a:r>
            <a:endParaRPr lang="en-GB" dirty="0"/>
          </a:p>
        </p:txBody>
      </p:sp>
      <p:grpSp>
        <p:nvGrpSpPr>
          <p:cNvPr id="6" name="Group 5"/>
          <p:cNvGrpSpPr/>
          <p:nvPr/>
        </p:nvGrpSpPr>
        <p:grpSpPr>
          <a:xfrm>
            <a:off x="671644" y="981830"/>
            <a:ext cx="1862357" cy="1546123"/>
            <a:chOff x="5322" y="1484947"/>
            <a:chExt cx="3629710" cy="3118389"/>
          </a:xfrm>
        </p:grpSpPr>
        <p:sp>
          <p:nvSpPr>
            <p:cNvPr id="7" name="Rectangle 6"/>
            <p:cNvSpPr/>
            <p:nvPr/>
          </p:nvSpPr>
          <p:spPr>
            <a:xfrm>
              <a:off x="5322" y="1484947"/>
              <a:ext cx="3629710" cy="3118389"/>
            </a:xfrm>
            <a:prstGeom prst="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TextBox 7"/>
            <p:cNvSpPr txBox="1"/>
            <p:nvPr/>
          </p:nvSpPr>
          <p:spPr>
            <a:xfrm>
              <a:off x="5322" y="1484947"/>
              <a:ext cx="3629710" cy="31183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8593" tIns="168593" rIns="168593" bIns="168593" numCol="1" spcCol="1270" anchor="ctr" anchorCtr="0">
              <a:noAutofit/>
            </a:bodyPr>
            <a:lstStyle/>
            <a:p>
              <a:pPr defTabSz="1966913">
                <a:lnSpc>
                  <a:spcPct val="90000"/>
                </a:lnSpc>
                <a:spcBef>
                  <a:spcPct val="0"/>
                </a:spcBef>
                <a:spcAft>
                  <a:spcPct val="35000"/>
                </a:spcAft>
              </a:pPr>
              <a:r>
                <a:rPr lang="en-US" dirty="0"/>
                <a:t>LabVIEW</a:t>
              </a:r>
            </a:p>
          </p:txBody>
        </p:sp>
      </p:grpSp>
      <p:grpSp>
        <p:nvGrpSpPr>
          <p:cNvPr id="9" name="Group 8"/>
          <p:cNvGrpSpPr/>
          <p:nvPr/>
        </p:nvGrpSpPr>
        <p:grpSpPr>
          <a:xfrm>
            <a:off x="671645" y="2552825"/>
            <a:ext cx="2978591" cy="717632"/>
            <a:chOff x="5322" y="1484947"/>
            <a:chExt cx="3629710" cy="3118389"/>
          </a:xfrm>
        </p:grpSpPr>
        <p:sp>
          <p:nvSpPr>
            <p:cNvPr id="10" name="Rectangle 9"/>
            <p:cNvSpPr/>
            <p:nvPr/>
          </p:nvSpPr>
          <p:spPr>
            <a:xfrm>
              <a:off x="5322" y="1484947"/>
              <a:ext cx="3629710" cy="3118389"/>
            </a:xfrm>
            <a:prstGeom prst="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TextBox 10"/>
            <p:cNvSpPr txBox="1"/>
            <p:nvPr/>
          </p:nvSpPr>
          <p:spPr>
            <a:xfrm>
              <a:off x="5322" y="1484947"/>
              <a:ext cx="3629710" cy="31183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8593" tIns="168593" rIns="168593" bIns="168593" numCol="1" spcCol="1270" anchor="ctr" anchorCtr="0">
              <a:noAutofit/>
            </a:bodyPr>
            <a:lstStyle/>
            <a:p>
              <a:pPr defTabSz="1966913">
                <a:lnSpc>
                  <a:spcPct val="90000"/>
                </a:lnSpc>
                <a:spcBef>
                  <a:spcPct val="0"/>
                </a:spcBef>
                <a:spcAft>
                  <a:spcPct val="35000"/>
                </a:spcAft>
              </a:pPr>
              <a:r>
                <a:rPr lang="en-US" dirty="0"/>
                <a:t>LabVIEW NXG</a:t>
              </a:r>
            </a:p>
          </p:txBody>
        </p:sp>
      </p:grpSp>
      <p:grpSp>
        <p:nvGrpSpPr>
          <p:cNvPr id="12" name="Group 11"/>
          <p:cNvGrpSpPr/>
          <p:nvPr/>
        </p:nvGrpSpPr>
        <p:grpSpPr>
          <a:xfrm>
            <a:off x="671645" y="3443067"/>
            <a:ext cx="2978591" cy="804820"/>
            <a:chOff x="5322" y="1484947"/>
            <a:chExt cx="3629710" cy="3118389"/>
          </a:xfrm>
        </p:grpSpPr>
        <p:sp>
          <p:nvSpPr>
            <p:cNvPr id="13" name="Rectangle 12"/>
            <p:cNvSpPr/>
            <p:nvPr/>
          </p:nvSpPr>
          <p:spPr>
            <a:xfrm>
              <a:off x="5322" y="1484947"/>
              <a:ext cx="3629710" cy="3118389"/>
            </a:xfrm>
            <a:prstGeom prst="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TextBox 13"/>
            <p:cNvSpPr txBox="1"/>
            <p:nvPr/>
          </p:nvSpPr>
          <p:spPr>
            <a:xfrm>
              <a:off x="5322" y="1484947"/>
              <a:ext cx="3629710" cy="3118389"/>
            </a:xfrm>
            <a:prstGeom prst="rect">
              <a:avLst/>
            </a:prstGeom>
            <a:solidFill>
              <a:srgbClr val="0A60A3"/>
            </a:solidFill>
          </p:spPr>
          <p:style>
            <a:lnRef idx="0">
              <a:scrgbClr r="0" g="0" b="0"/>
            </a:lnRef>
            <a:fillRef idx="0">
              <a:scrgbClr r="0" g="0" b="0"/>
            </a:fillRef>
            <a:effectRef idx="0">
              <a:scrgbClr r="0" g="0" b="0"/>
            </a:effectRef>
            <a:fontRef idx="minor">
              <a:schemeClr val="lt1"/>
            </a:fontRef>
          </p:style>
          <p:txBody>
            <a:bodyPr spcFirstLastPara="0" vert="horz" wrap="square" lIns="168593" tIns="168593" rIns="168593" bIns="168593" numCol="1" spcCol="1270" anchor="ctr" anchorCtr="0">
              <a:noAutofit/>
            </a:bodyPr>
            <a:lstStyle/>
            <a:p>
              <a:pPr defTabSz="1966913">
                <a:lnSpc>
                  <a:spcPct val="90000"/>
                </a:lnSpc>
                <a:spcBef>
                  <a:spcPct val="0"/>
                </a:spcBef>
                <a:spcAft>
                  <a:spcPct val="35000"/>
                </a:spcAft>
              </a:pPr>
              <a:r>
                <a:rPr lang="en-US" dirty="0"/>
                <a:t>Multisim</a:t>
              </a:r>
            </a:p>
          </p:txBody>
        </p:sp>
      </p:grpSp>
      <p:grpSp>
        <p:nvGrpSpPr>
          <p:cNvPr id="15" name="Group 14"/>
          <p:cNvGrpSpPr/>
          <p:nvPr/>
        </p:nvGrpSpPr>
        <p:grpSpPr>
          <a:xfrm>
            <a:off x="4449669" y="927268"/>
            <a:ext cx="1894408" cy="2343189"/>
            <a:chOff x="5322" y="1484947"/>
            <a:chExt cx="3629710" cy="3118389"/>
          </a:xfrm>
        </p:grpSpPr>
        <p:sp>
          <p:nvSpPr>
            <p:cNvPr id="16" name="Rectangle 15"/>
            <p:cNvSpPr/>
            <p:nvPr/>
          </p:nvSpPr>
          <p:spPr>
            <a:xfrm>
              <a:off x="5322" y="1484947"/>
              <a:ext cx="3629710" cy="3118389"/>
            </a:xfrm>
            <a:prstGeom prst="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TextBox 16"/>
            <p:cNvSpPr txBox="1"/>
            <p:nvPr/>
          </p:nvSpPr>
          <p:spPr>
            <a:xfrm>
              <a:off x="5322" y="1484947"/>
              <a:ext cx="3629710" cy="31183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8593" tIns="168593" rIns="168593" bIns="168593" numCol="1" spcCol="1270" anchor="ctr" anchorCtr="0">
              <a:noAutofit/>
            </a:bodyPr>
            <a:lstStyle/>
            <a:p>
              <a:pPr algn="ctr" defTabSz="1966913">
                <a:lnSpc>
                  <a:spcPct val="90000"/>
                </a:lnSpc>
                <a:spcBef>
                  <a:spcPct val="0"/>
                </a:spcBef>
                <a:spcAft>
                  <a:spcPct val="35000"/>
                </a:spcAft>
              </a:pPr>
              <a:r>
                <a:rPr lang="en-US" dirty="0"/>
                <a:t>LabVIEW </a:t>
              </a:r>
            </a:p>
            <a:p>
              <a:pPr algn="ctr" defTabSz="1966913">
                <a:lnSpc>
                  <a:spcPct val="90000"/>
                </a:lnSpc>
                <a:spcBef>
                  <a:spcPct val="0"/>
                </a:spcBef>
                <a:spcAft>
                  <a:spcPct val="35000"/>
                </a:spcAft>
              </a:pPr>
              <a:r>
                <a:rPr lang="en-US" dirty="0"/>
                <a:t>Teaching ASL</a:t>
              </a:r>
            </a:p>
          </p:txBody>
        </p:sp>
      </p:grpSp>
      <p:grpSp>
        <p:nvGrpSpPr>
          <p:cNvPr id="18" name="Group 17"/>
          <p:cNvGrpSpPr/>
          <p:nvPr/>
        </p:nvGrpSpPr>
        <p:grpSpPr>
          <a:xfrm>
            <a:off x="6344077" y="927268"/>
            <a:ext cx="1894408" cy="2343189"/>
            <a:chOff x="5322" y="1484947"/>
            <a:chExt cx="3629710" cy="3118389"/>
          </a:xfrm>
        </p:grpSpPr>
        <p:sp>
          <p:nvSpPr>
            <p:cNvPr id="19" name="Rectangle 18"/>
            <p:cNvSpPr/>
            <p:nvPr/>
          </p:nvSpPr>
          <p:spPr>
            <a:xfrm>
              <a:off x="5322" y="1484947"/>
              <a:ext cx="3629710" cy="3118389"/>
            </a:xfrm>
            <a:prstGeom prst="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TextBox 19"/>
            <p:cNvSpPr txBox="1"/>
            <p:nvPr/>
          </p:nvSpPr>
          <p:spPr>
            <a:xfrm>
              <a:off x="5322" y="1484947"/>
              <a:ext cx="3629710" cy="31183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8593" tIns="168593" rIns="168593" bIns="168593" numCol="1" spcCol="1270" anchor="ctr" anchorCtr="0">
              <a:noAutofit/>
            </a:bodyPr>
            <a:lstStyle/>
            <a:p>
              <a:pPr algn="ctr" defTabSz="1966913">
                <a:lnSpc>
                  <a:spcPct val="90000"/>
                </a:lnSpc>
                <a:spcBef>
                  <a:spcPct val="0"/>
                </a:spcBef>
                <a:spcAft>
                  <a:spcPct val="35000"/>
                </a:spcAft>
              </a:pPr>
              <a:r>
                <a:rPr lang="en-US" dirty="0"/>
                <a:t>LabVIEW</a:t>
              </a:r>
            </a:p>
            <a:p>
              <a:pPr algn="ctr" defTabSz="1966913">
                <a:lnSpc>
                  <a:spcPct val="90000"/>
                </a:lnSpc>
                <a:spcBef>
                  <a:spcPct val="0"/>
                </a:spcBef>
                <a:spcAft>
                  <a:spcPct val="35000"/>
                </a:spcAft>
              </a:pPr>
              <a:r>
                <a:rPr lang="en-US" dirty="0"/>
                <a:t>Teaching + Research ASL</a:t>
              </a:r>
            </a:p>
          </p:txBody>
        </p:sp>
      </p:grpSp>
      <p:sp>
        <p:nvSpPr>
          <p:cNvPr id="23" name="TextBox 22"/>
          <p:cNvSpPr txBox="1"/>
          <p:nvPr/>
        </p:nvSpPr>
        <p:spPr>
          <a:xfrm>
            <a:off x="4449669" y="3443067"/>
            <a:ext cx="3788816" cy="804820"/>
          </a:xfrm>
          <a:prstGeom prst="rect">
            <a:avLst/>
          </a:prstGeom>
          <a:solidFill>
            <a:srgbClr val="0A60A3"/>
          </a:solidFill>
        </p:spPr>
        <p:style>
          <a:lnRef idx="0">
            <a:scrgbClr r="0" g="0" b="0"/>
          </a:lnRef>
          <a:fillRef idx="0">
            <a:scrgbClr r="0" g="0" b="0"/>
          </a:fillRef>
          <a:effectRef idx="0">
            <a:scrgbClr r="0" g="0" b="0"/>
          </a:effectRef>
          <a:fontRef idx="minor">
            <a:schemeClr val="lt1"/>
          </a:fontRef>
        </p:style>
        <p:txBody>
          <a:bodyPr spcFirstLastPara="0" vert="horz" wrap="square" lIns="168593" tIns="168593" rIns="168593" bIns="168593" numCol="1" spcCol="1270" anchor="ctr" anchorCtr="0">
            <a:noAutofit/>
          </a:bodyPr>
          <a:lstStyle/>
          <a:p>
            <a:pPr algn="ctr" defTabSz="1966913">
              <a:lnSpc>
                <a:spcPct val="90000"/>
              </a:lnSpc>
              <a:spcBef>
                <a:spcPct val="0"/>
              </a:spcBef>
              <a:spcAft>
                <a:spcPct val="35000"/>
              </a:spcAft>
            </a:pPr>
            <a:r>
              <a:rPr lang="en-US" dirty="0"/>
              <a:t>Multisim</a:t>
            </a:r>
            <a:br>
              <a:rPr lang="en-US" dirty="0"/>
            </a:br>
            <a:r>
              <a:rPr lang="en-US" dirty="0"/>
              <a:t>Teaching &amp; Research ASL</a:t>
            </a:r>
          </a:p>
        </p:txBody>
      </p:sp>
      <p:sp>
        <p:nvSpPr>
          <p:cNvPr id="4" name="TextBox 3"/>
          <p:cNvSpPr txBox="1"/>
          <p:nvPr/>
        </p:nvSpPr>
        <p:spPr>
          <a:xfrm>
            <a:off x="2534001" y="2737622"/>
            <a:ext cx="1545336" cy="346249"/>
          </a:xfrm>
          <a:prstGeom prst="rect">
            <a:avLst/>
          </a:prstGeom>
          <a:noFill/>
        </p:spPr>
        <p:txBody>
          <a:bodyPr wrap="square" rtlCol="0">
            <a:spAutoFit/>
          </a:bodyPr>
          <a:lstStyle/>
          <a:p>
            <a:pPr marL="128588" indent="-128588">
              <a:buFont typeface="Arial" charset="0"/>
              <a:buChar char="•"/>
            </a:pPr>
            <a:r>
              <a:rPr lang="en-US" sz="825" dirty="0">
                <a:solidFill>
                  <a:schemeClr val="bg1"/>
                </a:solidFill>
              </a:rPr>
              <a:t>LabVIEW </a:t>
            </a:r>
            <a:r>
              <a:rPr lang="en-US" sz="825" dirty="0" err="1">
                <a:solidFill>
                  <a:schemeClr val="bg1"/>
                </a:solidFill>
              </a:rPr>
              <a:t>Comms</a:t>
            </a:r>
            <a:endParaRPr lang="en-US" sz="825" dirty="0">
              <a:solidFill>
                <a:schemeClr val="bg1"/>
              </a:solidFill>
            </a:endParaRPr>
          </a:p>
          <a:p>
            <a:pPr marL="128588" indent="-128588">
              <a:buFont typeface="Arial" charset="0"/>
              <a:buChar char="•"/>
            </a:pPr>
            <a:r>
              <a:rPr lang="en-US" sz="825" dirty="0" err="1">
                <a:solidFill>
                  <a:schemeClr val="bg1"/>
                </a:solidFill>
              </a:rPr>
              <a:t>DAQExpress</a:t>
            </a:r>
            <a:endParaRPr lang="en-US" sz="825" dirty="0">
              <a:solidFill>
                <a:schemeClr val="bg1"/>
              </a:solidFill>
            </a:endParaRPr>
          </a:p>
        </p:txBody>
      </p:sp>
      <p:sp>
        <p:nvSpPr>
          <p:cNvPr id="28" name="TextBox 27"/>
          <p:cNvSpPr txBox="1"/>
          <p:nvPr/>
        </p:nvSpPr>
        <p:spPr>
          <a:xfrm>
            <a:off x="2534001" y="3638974"/>
            <a:ext cx="1545336" cy="346249"/>
          </a:xfrm>
          <a:prstGeom prst="rect">
            <a:avLst/>
          </a:prstGeom>
          <a:noFill/>
        </p:spPr>
        <p:txBody>
          <a:bodyPr wrap="square" rtlCol="0">
            <a:spAutoFit/>
          </a:bodyPr>
          <a:lstStyle/>
          <a:p>
            <a:pPr marL="128588" indent="-128588">
              <a:buFont typeface="Arial" charset="0"/>
              <a:buChar char="•"/>
            </a:pPr>
            <a:r>
              <a:rPr lang="en-US" sz="825" dirty="0">
                <a:solidFill>
                  <a:schemeClr val="bg1"/>
                </a:solidFill>
              </a:rPr>
              <a:t>Multisim</a:t>
            </a:r>
          </a:p>
          <a:p>
            <a:pPr marL="128588" indent="-128588">
              <a:buFont typeface="Arial" charset="0"/>
              <a:buChar char="•"/>
            </a:pPr>
            <a:r>
              <a:rPr lang="en-US" sz="825" dirty="0" err="1">
                <a:solidFill>
                  <a:schemeClr val="bg1"/>
                </a:solidFill>
              </a:rPr>
              <a:t>Ultiboard</a:t>
            </a:r>
            <a:endParaRPr lang="en-US" sz="825" dirty="0">
              <a:solidFill>
                <a:schemeClr val="bg1"/>
              </a:solidFill>
            </a:endParaRPr>
          </a:p>
        </p:txBody>
      </p:sp>
      <p:sp>
        <p:nvSpPr>
          <p:cNvPr id="31" name="Rectangle 30"/>
          <p:cNvSpPr/>
          <p:nvPr/>
        </p:nvSpPr>
        <p:spPr>
          <a:xfrm>
            <a:off x="2591797" y="1005927"/>
            <a:ext cx="1062344" cy="144379"/>
          </a:xfrm>
          <a:prstGeom prst="rect">
            <a:avLst/>
          </a:prstGeom>
          <a:solidFill>
            <a:srgbClr val="FFC000"/>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a:t>LabVIEW </a:t>
            </a:r>
            <a:r>
              <a:rPr lang="en-US" sz="788" dirty="0" err="1"/>
              <a:t>CD&amp;Sim</a:t>
            </a:r>
            <a:endParaRPr lang="en-US" sz="788" dirty="0"/>
          </a:p>
        </p:txBody>
      </p:sp>
      <p:sp>
        <p:nvSpPr>
          <p:cNvPr id="32" name="Rectangle 31"/>
          <p:cNvSpPr/>
          <p:nvPr/>
        </p:nvSpPr>
        <p:spPr>
          <a:xfrm>
            <a:off x="2587892" y="1166017"/>
            <a:ext cx="1062344" cy="144379"/>
          </a:xfrm>
          <a:prstGeom prst="rect">
            <a:avLst/>
          </a:prstGeom>
          <a:solidFill>
            <a:srgbClr val="FFC000"/>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err="1"/>
              <a:t>Mathscript</a:t>
            </a:r>
            <a:endParaRPr lang="en-US" sz="788" dirty="0"/>
          </a:p>
        </p:txBody>
      </p:sp>
      <p:sp>
        <p:nvSpPr>
          <p:cNvPr id="33" name="Rectangle 32"/>
          <p:cNvSpPr/>
          <p:nvPr/>
        </p:nvSpPr>
        <p:spPr>
          <a:xfrm>
            <a:off x="2587892" y="1334943"/>
            <a:ext cx="1062344" cy="144379"/>
          </a:xfrm>
          <a:prstGeom prst="rect">
            <a:avLst/>
          </a:prstGeom>
          <a:solidFill>
            <a:srgbClr val="FFC000"/>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err="1"/>
              <a:t>Statechart</a:t>
            </a:r>
            <a:endParaRPr lang="en-US" sz="788" dirty="0"/>
          </a:p>
        </p:txBody>
      </p:sp>
      <p:sp>
        <p:nvSpPr>
          <p:cNvPr id="34" name="Rectangle 33"/>
          <p:cNvSpPr/>
          <p:nvPr/>
        </p:nvSpPr>
        <p:spPr>
          <a:xfrm>
            <a:off x="2587892" y="1504195"/>
            <a:ext cx="1062344" cy="144379"/>
          </a:xfrm>
          <a:prstGeom prst="rect">
            <a:avLst/>
          </a:prstGeom>
          <a:solidFill>
            <a:srgbClr val="FFC000"/>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a:t>Real Time</a:t>
            </a:r>
          </a:p>
        </p:txBody>
      </p:sp>
      <p:sp>
        <p:nvSpPr>
          <p:cNvPr id="35" name="Rectangle 34"/>
          <p:cNvSpPr/>
          <p:nvPr/>
        </p:nvSpPr>
        <p:spPr>
          <a:xfrm>
            <a:off x="2587892" y="1673290"/>
            <a:ext cx="1062344" cy="144379"/>
          </a:xfrm>
          <a:prstGeom prst="rect">
            <a:avLst/>
          </a:prstGeom>
          <a:solidFill>
            <a:srgbClr val="FFC000"/>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a:t>FPGA</a:t>
            </a:r>
          </a:p>
        </p:txBody>
      </p:sp>
      <p:sp>
        <p:nvSpPr>
          <p:cNvPr id="36" name="Rectangle 35"/>
          <p:cNvSpPr/>
          <p:nvPr/>
        </p:nvSpPr>
        <p:spPr>
          <a:xfrm>
            <a:off x="2587892" y="1850411"/>
            <a:ext cx="1062344" cy="144379"/>
          </a:xfrm>
          <a:prstGeom prst="rect">
            <a:avLst/>
          </a:prstGeom>
          <a:solidFill>
            <a:srgbClr val="FFC000"/>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a:t>Robotics</a:t>
            </a:r>
          </a:p>
        </p:txBody>
      </p:sp>
      <p:sp>
        <p:nvSpPr>
          <p:cNvPr id="37" name="Rectangle 36"/>
          <p:cNvSpPr/>
          <p:nvPr/>
        </p:nvSpPr>
        <p:spPr>
          <a:xfrm>
            <a:off x="2587892" y="2015359"/>
            <a:ext cx="1062344" cy="144379"/>
          </a:xfrm>
          <a:prstGeom prst="rect">
            <a:avLst/>
          </a:prstGeom>
          <a:solidFill>
            <a:srgbClr val="FFC000"/>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a:t>Signal Express</a:t>
            </a:r>
          </a:p>
        </p:txBody>
      </p:sp>
      <p:sp>
        <p:nvSpPr>
          <p:cNvPr id="38" name="Rectangle 37"/>
          <p:cNvSpPr/>
          <p:nvPr/>
        </p:nvSpPr>
        <p:spPr>
          <a:xfrm>
            <a:off x="2587892" y="2184454"/>
            <a:ext cx="1062344" cy="144379"/>
          </a:xfrm>
          <a:prstGeom prst="rect">
            <a:avLst/>
          </a:prstGeom>
          <a:solidFill>
            <a:srgbClr val="FFC000"/>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err="1"/>
              <a:t>LabWindows</a:t>
            </a:r>
            <a:r>
              <a:rPr lang="en-US" sz="788" dirty="0"/>
              <a:t> CVI</a:t>
            </a:r>
          </a:p>
        </p:txBody>
      </p:sp>
      <p:sp>
        <p:nvSpPr>
          <p:cNvPr id="39" name="Rectangle 38"/>
          <p:cNvSpPr/>
          <p:nvPr/>
        </p:nvSpPr>
        <p:spPr>
          <a:xfrm>
            <a:off x="2587892" y="2361575"/>
            <a:ext cx="1062344" cy="144379"/>
          </a:xfrm>
          <a:prstGeom prst="rect">
            <a:avLst/>
          </a:prstGeom>
          <a:solidFill>
            <a:srgbClr val="FFC000"/>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a:t>Diadem</a:t>
            </a:r>
          </a:p>
        </p:txBody>
      </p:sp>
      <p:sp>
        <p:nvSpPr>
          <p:cNvPr id="41" name="Triangle 40"/>
          <p:cNvSpPr/>
          <p:nvPr/>
        </p:nvSpPr>
        <p:spPr>
          <a:xfrm rot="5400000">
            <a:off x="3658783" y="3476468"/>
            <a:ext cx="824287" cy="757484"/>
          </a:xfrm>
          <a:prstGeom prst="triangle">
            <a:avLst/>
          </a:prstGeom>
          <a:solidFill>
            <a:schemeClr val="bg2">
              <a:lumMod val="9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78434001"/>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0514" y="731520"/>
            <a:ext cx="8673486" cy="3808735"/>
          </a:xfrm>
          <a:prstGeom prst="rect">
            <a:avLst/>
          </a:prstGeom>
        </p:spPr>
        <p:txBody>
          <a:bodyPr wrap="square" numCol="2">
            <a:spAutoFit/>
          </a:bodyPr>
          <a:lstStyle/>
          <a:p>
            <a:r>
              <a:rPr lang="en-GB" sz="1350" dirty="0"/>
              <a:t>LabVIEW Professional Development System</a:t>
            </a:r>
          </a:p>
          <a:p>
            <a:r>
              <a:rPr lang="en-GB" sz="1350" dirty="0"/>
              <a:t>NI </a:t>
            </a:r>
            <a:r>
              <a:rPr lang="en-GB" sz="1350" dirty="0" err="1"/>
              <a:t>DAQExpress</a:t>
            </a:r>
            <a:endParaRPr lang="en-GB" sz="1350" dirty="0"/>
          </a:p>
          <a:p>
            <a:r>
              <a:rPr lang="en-GB" sz="1350" dirty="0"/>
              <a:t>VI Package Manager</a:t>
            </a:r>
          </a:p>
          <a:p>
            <a:r>
              <a:rPr lang="en-GB" sz="1350" dirty="0"/>
              <a:t>LabVIEW Control Design and Simulation Module</a:t>
            </a:r>
          </a:p>
          <a:p>
            <a:r>
              <a:rPr lang="en-GB" sz="1350" dirty="0"/>
              <a:t>LabVIEW </a:t>
            </a:r>
            <a:r>
              <a:rPr lang="en-GB" sz="1350" dirty="0" err="1"/>
              <a:t>MathScript</a:t>
            </a:r>
            <a:r>
              <a:rPr lang="en-GB" sz="1350" dirty="0"/>
              <a:t> RT Module</a:t>
            </a:r>
          </a:p>
          <a:p>
            <a:r>
              <a:rPr lang="en-GB" sz="1350" dirty="0"/>
              <a:t>LabVIEW </a:t>
            </a:r>
            <a:r>
              <a:rPr lang="en-GB" sz="1350" dirty="0" err="1"/>
              <a:t>Statechart</a:t>
            </a:r>
            <a:r>
              <a:rPr lang="en-GB" sz="1350" dirty="0"/>
              <a:t> Module</a:t>
            </a:r>
          </a:p>
          <a:p>
            <a:r>
              <a:rPr lang="en-GB" sz="1350" dirty="0"/>
              <a:t>LabVIEW </a:t>
            </a:r>
            <a:r>
              <a:rPr lang="en-GB" sz="1350" dirty="0" err="1"/>
              <a:t>Softmotion</a:t>
            </a:r>
            <a:r>
              <a:rPr lang="en-GB" sz="1350" dirty="0"/>
              <a:t> Module</a:t>
            </a:r>
          </a:p>
          <a:p>
            <a:r>
              <a:rPr lang="en-GB" sz="1350" dirty="0"/>
              <a:t>LabVIEW Digital Filter Design Toolkit</a:t>
            </a:r>
          </a:p>
          <a:p>
            <a:r>
              <a:rPr lang="en-GB" sz="1350" dirty="0"/>
              <a:t>LabVIEW Robotics Module</a:t>
            </a:r>
          </a:p>
          <a:p>
            <a:r>
              <a:rPr lang="en-GB" sz="1350" dirty="0"/>
              <a:t>LabVIEW Real-Time Module</a:t>
            </a:r>
          </a:p>
          <a:p>
            <a:r>
              <a:rPr lang="en-GB" sz="1350" dirty="0"/>
              <a:t>LabVIEW FPGA Module</a:t>
            </a:r>
          </a:p>
          <a:p>
            <a:r>
              <a:rPr lang="en-GB" sz="1350" dirty="0"/>
              <a:t>LabVIEW FPGA Xilinx Compilation Tools</a:t>
            </a:r>
          </a:p>
          <a:p>
            <a:r>
              <a:rPr lang="en-GB" sz="1350" dirty="0"/>
              <a:t>LabVIEW </a:t>
            </a:r>
            <a:r>
              <a:rPr lang="en-GB" sz="1350" dirty="0" err="1"/>
              <a:t>myRIO</a:t>
            </a:r>
            <a:r>
              <a:rPr lang="en-GB" sz="1350" dirty="0"/>
              <a:t> Toolkit</a:t>
            </a:r>
          </a:p>
          <a:p>
            <a:r>
              <a:rPr lang="en-GB" sz="1350" dirty="0"/>
              <a:t>LabVIEW </a:t>
            </a:r>
            <a:r>
              <a:rPr lang="en-GB" sz="1350" dirty="0" err="1"/>
              <a:t>roboRIO</a:t>
            </a:r>
            <a:r>
              <a:rPr lang="en-GB" sz="1350" dirty="0"/>
              <a:t> Toolkit</a:t>
            </a:r>
          </a:p>
          <a:p>
            <a:r>
              <a:rPr lang="en-GB" sz="1350" dirty="0"/>
              <a:t>LabVIEW ELVIS RIO Control Toolkit</a:t>
            </a:r>
          </a:p>
          <a:p>
            <a:r>
              <a:rPr lang="en-GB" sz="1350" dirty="0"/>
              <a:t>Automotive Diagnostic Command Set</a:t>
            </a:r>
          </a:p>
          <a:p>
            <a:r>
              <a:rPr lang="en-GB" sz="1350" dirty="0"/>
              <a:t>LabVIEW LEGO MINDSTORMS NXT Module</a:t>
            </a:r>
          </a:p>
          <a:p>
            <a:r>
              <a:rPr lang="en-GB" sz="1350" dirty="0"/>
              <a:t>LabVIEW Datalogging and Supervisory Control Module</a:t>
            </a:r>
          </a:p>
          <a:p>
            <a:r>
              <a:rPr lang="en-GB" sz="1350" dirty="0"/>
              <a:t>NI Vision Development Module</a:t>
            </a:r>
          </a:p>
          <a:p>
            <a:r>
              <a:rPr lang="en-GB" sz="1350" dirty="0"/>
              <a:t>ECU Measurement and Calibration Toolkit</a:t>
            </a:r>
          </a:p>
          <a:p>
            <a:r>
              <a:rPr lang="en-GB" sz="1350" dirty="0"/>
              <a:t>LabVIEW Sound and Vibration Measurement Suite</a:t>
            </a:r>
          </a:p>
          <a:p>
            <a:r>
              <a:rPr lang="en-GB" sz="1350" dirty="0"/>
              <a:t>LabVIEW Advanced Signal Processing Toolkit</a:t>
            </a:r>
          </a:p>
          <a:p>
            <a:r>
              <a:rPr lang="en-GB" sz="1350" dirty="0"/>
              <a:t>LabVIEW Electrical Power Suite</a:t>
            </a:r>
          </a:p>
          <a:p>
            <a:r>
              <a:rPr lang="en-GB" sz="1350" dirty="0"/>
              <a:t>LabVIEW Spectral Measurements Toolkit</a:t>
            </a:r>
          </a:p>
          <a:p>
            <a:r>
              <a:rPr lang="en-GB" sz="1350" dirty="0"/>
              <a:t>LabVIEW Modulation Toolkit</a:t>
            </a:r>
          </a:p>
          <a:p>
            <a:r>
              <a:rPr lang="en-GB" sz="1350" dirty="0"/>
              <a:t>LabVIEW </a:t>
            </a:r>
            <a:r>
              <a:rPr lang="en-GB" sz="1350" dirty="0" err="1"/>
              <a:t>DataFinder</a:t>
            </a:r>
            <a:r>
              <a:rPr lang="en-GB" sz="1350" dirty="0"/>
              <a:t> Toolkit</a:t>
            </a:r>
          </a:p>
          <a:p>
            <a:r>
              <a:rPr lang="en-GB" sz="1350" dirty="0"/>
              <a:t>LabVIEW Unit Test Framework Toolkit</a:t>
            </a:r>
          </a:p>
          <a:p>
            <a:r>
              <a:rPr lang="en-GB" sz="1350" dirty="0"/>
              <a:t>LabVIEW VI Analyzer Toolkit</a:t>
            </a:r>
          </a:p>
          <a:p>
            <a:r>
              <a:rPr lang="en-GB" sz="1350" dirty="0"/>
              <a:t>LabVIEW Desktop Execution Trace Toolkit</a:t>
            </a:r>
          </a:p>
          <a:p>
            <a:r>
              <a:rPr lang="en-GB" sz="1350" dirty="0"/>
              <a:t>LabVIEW Communications System Design Suite</a:t>
            </a:r>
          </a:p>
          <a:p>
            <a:r>
              <a:rPr lang="en-GB" sz="1350" dirty="0"/>
              <a:t>NI </a:t>
            </a:r>
            <a:r>
              <a:rPr lang="en-GB" sz="1350" dirty="0" err="1"/>
              <a:t>TestStand</a:t>
            </a:r>
            <a:endParaRPr lang="en-GB" sz="1350" dirty="0"/>
          </a:p>
          <a:p>
            <a:r>
              <a:rPr lang="en-GB" sz="1350" dirty="0" err="1"/>
              <a:t>LabWindows</a:t>
            </a:r>
            <a:r>
              <a:rPr lang="en-GB" sz="1350" dirty="0"/>
              <a:t>/CVI</a:t>
            </a:r>
          </a:p>
          <a:p>
            <a:r>
              <a:rPr lang="en-GB" sz="1350" dirty="0"/>
              <a:t>Measurement Studio</a:t>
            </a:r>
          </a:p>
          <a:p>
            <a:r>
              <a:rPr lang="en-GB" sz="1350" dirty="0" err="1"/>
              <a:t>DIAdem</a:t>
            </a:r>
            <a:endParaRPr lang="en-GB" sz="1350" dirty="0"/>
          </a:p>
          <a:p>
            <a:r>
              <a:rPr lang="en-GB" sz="1350" dirty="0"/>
              <a:t>NI Vision Builder for Automated Inspection</a:t>
            </a:r>
          </a:p>
          <a:p>
            <a:r>
              <a:rPr lang="en-GB" sz="1350" dirty="0"/>
              <a:t>NI Motion Assistant</a:t>
            </a:r>
          </a:p>
        </p:txBody>
      </p:sp>
      <p:sp>
        <p:nvSpPr>
          <p:cNvPr id="2" name="Title 1"/>
          <p:cNvSpPr>
            <a:spLocks noGrp="1"/>
          </p:cNvSpPr>
          <p:nvPr>
            <p:ph type="title"/>
          </p:nvPr>
        </p:nvSpPr>
        <p:spPr/>
        <p:txBody>
          <a:bodyPr/>
          <a:lstStyle/>
          <a:p>
            <a:r>
              <a:rPr lang="en-GB" sz="2200" dirty="0"/>
              <a:t>¿</a:t>
            </a:r>
            <a:r>
              <a:rPr lang="en-GB" sz="2200" dirty="0" err="1"/>
              <a:t>Qué</a:t>
            </a:r>
            <a:r>
              <a:rPr lang="en-GB" sz="2200" dirty="0"/>
              <a:t> </a:t>
            </a:r>
            <a:r>
              <a:rPr lang="en-GB" sz="2200" dirty="0" err="1"/>
              <a:t>inlcuye</a:t>
            </a:r>
            <a:r>
              <a:rPr lang="en-GB" sz="2200" dirty="0"/>
              <a:t> la </a:t>
            </a:r>
            <a:r>
              <a:rPr lang="en-GB" sz="2200" dirty="0" err="1"/>
              <a:t>Licencia</a:t>
            </a:r>
            <a:r>
              <a:rPr lang="en-GB" sz="2200" dirty="0"/>
              <a:t> </a:t>
            </a:r>
            <a:r>
              <a:rPr lang="en-GB" sz="2200" dirty="0" err="1"/>
              <a:t>Académica</a:t>
            </a:r>
            <a:r>
              <a:rPr lang="en-GB" sz="2200" dirty="0"/>
              <a:t> de Sitio LabVIEW?</a:t>
            </a:r>
          </a:p>
        </p:txBody>
      </p:sp>
      <p:sp>
        <p:nvSpPr>
          <p:cNvPr id="5" name="Rectangle 1"/>
          <p:cNvSpPr/>
          <p:nvPr/>
        </p:nvSpPr>
        <p:spPr>
          <a:xfrm flipH="1">
            <a:off x="4827638" y="4460788"/>
            <a:ext cx="4316360" cy="682711"/>
          </a:xfrm>
          <a:prstGeom prst="snip1Rect">
            <a:avLst>
              <a:gd name="adj" fmla="val 50000"/>
            </a:avLst>
          </a:prstGeom>
          <a:gradFill flip="none" rotWithShape="1">
            <a:gsLst>
              <a:gs pos="0">
                <a:srgbClr val="F4B533">
                  <a:tint val="66000"/>
                  <a:satMod val="160000"/>
                </a:srgbClr>
              </a:gs>
              <a:gs pos="50000">
                <a:srgbClr val="F4B533">
                  <a:tint val="44500"/>
                  <a:satMod val="160000"/>
                </a:srgbClr>
              </a:gs>
              <a:gs pos="100000">
                <a:srgbClr val="F4B533">
                  <a:tint val="23500"/>
                  <a:satMod val="160000"/>
                </a:srgbClr>
              </a:gs>
            </a:gsLst>
            <a:lin ang="0" scaled="1"/>
            <a:tileRect/>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dirty="0"/>
          </a:p>
        </p:txBody>
      </p:sp>
      <p:sp>
        <p:nvSpPr>
          <p:cNvPr id="6" name="Rectangle 5"/>
          <p:cNvSpPr/>
          <p:nvPr/>
        </p:nvSpPr>
        <p:spPr>
          <a:xfrm>
            <a:off x="4916910" y="4470977"/>
            <a:ext cx="3506088" cy="375552"/>
          </a:xfrm>
          <a:prstGeom prst="rect">
            <a:avLst/>
          </a:prstGeom>
        </p:spPr>
        <p:txBody>
          <a:bodyPr wrap="none">
            <a:spAutoFit/>
          </a:bodyPr>
          <a:lstStyle/>
          <a:p>
            <a:pPr algn="r">
              <a:lnSpc>
                <a:spcPct val="150000"/>
              </a:lnSpc>
            </a:pPr>
            <a:r>
              <a:rPr lang="en-US" sz="1400" dirty="0" err="1"/>
              <a:t>Información</a:t>
            </a:r>
            <a:r>
              <a:rPr lang="en-US" sz="1400" dirty="0"/>
              <a:t> </a:t>
            </a:r>
            <a:r>
              <a:rPr lang="en-US" sz="1400" dirty="0" err="1"/>
              <a:t>completa</a:t>
            </a:r>
            <a:r>
              <a:rPr lang="en-US" sz="1400" dirty="0"/>
              <a:t> a </a:t>
            </a:r>
            <a:r>
              <a:rPr lang="en-US" sz="1400" dirty="0" err="1"/>
              <a:t>partir</a:t>
            </a:r>
            <a:r>
              <a:rPr lang="en-US" sz="1400" dirty="0"/>
              <a:t> de </a:t>
            </a:r>
            <a:r>
              <a:rPr lang="en-US" sz="1400" dirty="0" err="1"/>
              <a:t>este</a:t>
            </a:r>
            <a:r>
              <a:rPr lang="en-US" sz="1400" dirty="0"/>
              <a:t> link:</a:t>
            </a:r>
          </a:p>
        </p:txBody>
      </p:sp>
      <p:sp>
        <p:nvSpPr>
          <p:cNvPr id="7" name="Rectangle 6"/>
          <p:cNvSpPr/>
          <p:nvPr/>
        </p:nvSpPr>
        <p:spPr>
          <a:xfrm>
            <a:off x="5085822" y="4687804"/>
            <a:ext cx="3304944" cy="698717"/>
          </a:xfrm>
          <a:prstGeom prst="rect">
            <a:avLst/>
          </a:prstGeom>
        </p:spPr>
        <p:txBody>
          <a:bodyPr wrap="none">
            <a:spAutoFit/>
          </a:bodyPr>
          <a:lstStyle/>
          <a:p>
            <a:pPr>
              <a:lnSpc>
                <a:spcPct val="150000"/>
              </a:lnSpc>
            </a:pPr>
            <a:r>
              <a:rPr lang="en-US" sz="1400" dirty="0">
                <a:hlinkClick r:id="rId3"/>
              </a:rPr>
              <a:t>http://www.ni.com/white-paper/8115/en/</a:t>
            </a:r>
            <a:endParaRPr lang="en-US" sz="1400" dirty="0"/>
          </a:p>
          <a:p>
            <a:pPr>
              <a:lnSpc>
                <a:spcPct val="150000"/>
              </a:lnSpc>
            </a:pPr>
            <a:endParaRPr lang="en-US" sz="1400" dirty="0"/>
          </a:p>
        </p:txBody>
      </p:sp>
      <p:pic>
        <p:nvPicPr>
          <p:cNvPr id="9" name="Imagen 8">
            <a:extLst>
              <a:ext uri="{FF2B5EF4-FFF2-40B4-BE49-F238E27FC236}">
                <a16:creationId xmlns:a16="http://schemas.microsoft.com/office/drawing/2014/main" id="{E444F2EE-BBE3-47FE-8C89-70CB3490868B}"/>
              </a:ext>
            </a:extLst>
          </p:cNvPr>
          <p:cNvPicPr>
            <a:picLocks noChangeAspect="1"/>
          </p:cNvPicPr>
          <p:nvPr/>
        </p:nvPicPr>
        <p:blipFill>
          <a:blip r:embed="rId4"/>
          <a:stretch>
            <a:fillRect/>
          </a:stretch>
        </p:blipFill>
        <p:spPr>
          <a:xfrm>
            <a:off x="8483590" y="4528565"/>
            <a:ext cx="574999" cy="574999"/>
          </a:xfrm>
          <a:prstGeom prst="rect">
            <a:avLst/>
          </a:prstGeom>
        </p:spPr>
      </p:pic>
    </p:spTree>
    <p:extLst>
      <p:ext uri="{BB962C8B-B14F-4D97-AF65-F5344CB8AC3E}">
        <p14:creationId xmlns:p14="http://schemas.microsoft.com/office/powerpoint/2010/main" val="2952436063"/>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a:t>La </a:t>
            </a:r>
            <a:r>
              <a:rPr lang="en-GB" dirty="0" err="1"/>
              <a:t>Liciencia</a:t>
            </a:r>
            <a:r>
              <a:rPr lang="en-GB" dirty="0"/>
              <a:t> </a:t>
            </a:r>
            <a:r>
              <a:rPr lang="en-GB" dirty="0" err="1"/>
              <a:t>Académica</a:t>
            </a:r>
            <a:r>
              <a:rPr lang="en-GB" dirty="0"/>
              <a:t> de Sitio los </a:t>
            </a:r>
            <a:r>
              <a:rPr lang="en-GB" dirty="0" err="1"/>
              <a:t>tiene</a:t>
            </a:r>
            <a:r>
              <a:rPr lang="en-GB" dirty="0"/>
              <a:t> a </a:t>
            </a:r>
            <a:r>
              <a:rPr lang="en-GB" dirty="0" err="1"/>
              <a:t>cubierto</a:t>
            </a:r>
            <a:endParaRPr lang="en-GB" dirty="0"/>
          </a:p>
        </p:txBody>
      </p:sp>
    </p:spTree>
    <p:extLst>
      <p:ext uri="{BB962C8B-B14F-4D97-AF65-F5344CB8AC3E}">
        <p14:creationId xmlns:p14="http://schemas.microsoft.com/office/powerpoint/2010/main" val="12367825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y mucho mas">
            <a:extLst>
              <a:ext uri="{FF2B5EF4-FFF2-40B4-BE49-F238E27FC236}">
                <a16:creationId xmlns:a16="http://schemas.microsoft.com/office/drawing/2014/main" id="{40D72DCD-AAC6-4A18-9293-E2915B94A4C4}"/>
              </a:ext>
            </a:extLst>
          </p:cNvPr>
          <p:cNvSpPr txBox="1"/>
          <p:nvPr/>
        </p:nvSpPr>
        <p:spPr>
          <a:xfrm>
            <a:off x="7295764" y="4686300"/>
            <a:ext cx="1600585" cy="338697"/>
          </a:xfrm>
          <a:prstGeom prst="rect">
            <a:avLst/>
          </a:prstGeom>
          <a:noFill/>
        </p:spPr>
        <p:txBody>
          <a:bodyPr wrap="none" lIns="0" rIns="0" rtlCol="0">
            <a:noAutofit/>
          </a:bodyPr>
          <a:lstStyle/>
          <a:p>
            <a:r>
              <a:rPr lang="en-GB" sz="1600" dirty="0"/>
              <a:t>¡y </a:t>
            </a:r>
            <a:r>
              <a:rPr lang="en-GB" sz="1600" dirty="0" err="1"/>
              <a:t>mucho</a:t>
            </a:r>
            <a:r>
              <a:rPr lang="en-GB" sz="1600" dirty="0"/>
              <a:t> </a:t>
            </a:r>
            <a:r>
              <a:rPr lang="en-GB" sz="1600" dirty="0" err="1"/>
              <a:t>más</a:t>
            </a:r>
            <a:r>
              <a:rPr lang="en-GB" sz="1600" dirty="0"/>
              <a:t>!</a:t>
            </a:r>
          </a:p>
        </p:txBody>
      </p:sp>
      <p:pic>
        <p:nvPicPr>
          <p:cNvPr id="8" name="Paquetes">
            <a:extLst>
              <a:ext uri="{FF2B5EF4-FFF2-40B4-BE49-F238E27FC236}">
                <a16:creationId xmlns:a16="http://schemas.microsoft.com/office/drawing/2014/main" id="{223DCE28-2701-44DF-A8B0-0F9BF5F44A6D}"/>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984285" y="1378156"/>
            <a:ext cx="5169080" cy="2379250"/>
          </a:xfrm>
          <a:prstGeom prst="rect">
            <a:avLst/>
          </a:prstGeom>
        </p:spPr>
      </p:pic>
      <p:grpSp>
        <p:nvGrpSpPr>
          <p:cNvPr id="25" name="Teoría de Señales y Sistemas">
            <a:extLst>
              <a:ext uri="{FF2B5EF4-FFF2-40B4-BE49-F238E27FC236}">
                <a16:creationId xmlns:a16="http://schemas.microsoft.com/office/drawing/2014/main" id="{9FE3E07A-2A06-4FA9-8346-EA3F1C40986A}"/>
              </a:ext>
            </a:extLst>
          </p:cNvPr>
          <p:cNvGrpSpPr/>
          <p:nvPr/>
        </p:nvGrpSpPr>
        <p:grpSpPr>
          <a:xfrm>
            <a:off x="1778954" y="1506498"/>
            <a:ext cx="3914749" cy="2950972"/>
            <a:chOff x="1778954" y="1506498"/>
            <a:chExt cx="3914749" cy="2950972"/>
          </a:xfrm>
        </p:grpSpPr>
        <p:cxnSp>
          <p:nvCxnSpPr>
            <p:cNvPr id="140" name="teoria senales con 2">
              <a:extLst>
                <a:ext uri="{FF2B5EF4-FFF2-40B4-BE49-F238E27FC236}">
                  <a16:creationId xmlns:a16="http://schemas.microsoft.com/office/drawing/2014/main" id="{03A1527F-2651-4C50-A909-3BBCD09A060D}"/>
                </a:ext>
              </a:extLst>
            </p:cNvPr>
            <p:cNvCxnSpPr>
              <a:cxnSpLocks/>
              <a:stCxn id="16" idx="0"/>
              <a:endCxn id="86" idx="2"/>
            </p:cNvCxnSpPr>
            <p:nvPr/>
          </p:nvCxnSpPr>
          <p:spPr>
            <a:xfrm flipV="1">
              <a:off x="2887078" y="2171241"/>
              <a:ext cx="2806625" cy="2009230"/>
            </a:xfrm>
            <a:prstGeom prst="line">
              <a:avLst/>
            </a:prstGeom>
            <a:ln w="1905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teoria senales con 1">
              <a:extLst>
                <a:ext uri="{FF2B5EF4-FFF2-40B4-BE49-F238E27FC236}">
                  <a16:creationId xmlns:a16="http://schemas.microsoft.com/office/drawing/2014/main" id="{F008BC74-632B-4F4C-A460-11E687A6B8C6}"/>
                </a:ext>
              </a:extLst>
            </p:cNvPr>
            <p:cNvCxnSpPr>
              <a:stCxn id="16" idx="0"/>
              <a:endCxn id="43" idx="2"/>
            </p:cNvCxnSpPr>
            <p:nvPr/>
          </p:nvCxnSpPr>
          <p:spPr>
            <a:xfrm flipV="1">
              <a:off x="2887078" y="1506498"/>
              <a:ext cx="240053" cy="2673973"/>
            </a:xfrm>
            <a:prstGeom prst="line">
              <a:avLst/>
            </a:prstGeom>
            <a:ln w="1905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eoria Senales">
              <a:extLst>
                <a:ext uri="{FF2B5EF4-FFF2-40B4-BE49-F238E27FC236}">
                  <a16:creationId xmlns:a16="http://schemas.microsoft.com/office/drawing/2014/main" id="{DA91303D-D5BE-4758-83F7-96781F1F2118}"/>
                </a:ext>
              </a:extLst>
            </p:cNvPr>
            <p:cNvSpPr/>
            <p:nvPr/>
          </p:nvSpPr>
          <p:spPr>
            <a:xfrm>
              <a:off x="1778954" y="4180471"/>
              <a:ext cx="2216248" cy="276999"/>
            </a:xfrm>
            <a:prstGeom prst="rect">
              <a:avLst/>
            </a:prstGeom>
            <a:ln w="19050"/>
          </p:spPr>
          <p:style>
            <a:lnRef idx="2">
              <a:schemeClr val="accent4"/>
            </a:lnRef>
            <a:fillRef idx="1">
              <a:schemeClr val="lt1"/>
            </a:fillRef>
            <a:effectRef idx="0">
              <a:schemeClr val="accent4"/>
            </a:effectRef>
            <a:fontRef idx="minor">
              <a:schemeClr val="dk1"/>
            </a:fontRef>
          </p:style>
          <p:txBody>
            <a:bodyPr wrap="none">
              <a:spAutoFit/>
            </a:bodyPr>
            <a:lstStyle/>
            <a:p>
              <a:r>
                <a:rPr lang="en-GB" sz="1200" dirty="0" err="1"/>
                <a:t>Teoría</a:t>
              </a:r>
              <a:r>
                <a:rPr lang="en-GB" sz="1200" dirty="0"/>
                <a:t> de </a:t>
              </a:r>
              <a:r>
                <a:rPr lang="en-GB" sz="1200" dirty="0" err="1"/>
                <a:t>Señales</a:t>
              </a:r>
              <a:r>
                <a:rPr lang="en-GB" sz="1200" dirty="0"/>
                <a:t> y </a:t>
              </a:r>
              <a:r>
                <a:rPr lang="en-GB" sz="1200" dirty="0" err="1"/>
                <a:t>Sistemas</a:t>
              </a:r>
              <a:endParaRPr lang="en-GB" sz="1200" dirty="0"/>
            </a:p>
          </p:txBody>
        </p:sp>
      </p:grpSp>
      <p:grpSp>
        <p:nvGrpSpPr>
          <p:cNvPr id="19" name="Redes de Comunicación">
            <a:extLst>
              <a:ext uri="{FF2B5EF4-FFF2-40B4-BE49-F238E27FC236}">
                <a16:creationId xmlns:a16="http://schemas.microsoft.com/office/drawing/2014/main" id="{01B8EB4E-B553-449F-9EB5-73AD585B8576}"/>
              </a:ext>
            </a:extLst>
          </p:cNvPr>
          <p:cNvGrpSpPr/>
          <p:nvPr/>
        </p:nvGrpSpPr>
        <p:grpSpPr>
          <a:xfrm>
            <a:off x="1983666" y="1888440"/>
            <a:ext cx="7023091" cy="1552642"/>
            <a:chOff x="1983666" y="1888440"/>
            <a:chExt cx="7023091" cy="1552642"/>
          </a:xfrm>
        </p:grpSpPr>
        <p:sp>
          <p:nvSpPr>
            <p:cNvPr id="107" name="suite diseno comun">
              <a:extLst>
                <a:ext uri="{FF2B5EF4-FFF2-40B4-BE49-F238E27FC236}">
                  <a16:creationId xmlns:a16="http://schemas.microsoft.com/office/drawing/2014/main" id="{C1B6D26F-3C81-4B0B-A844-05A67A3D9E12}"/>
                </a:ext>
              </a:extLst>
            </p:cNvPr>
            <p:cNvSpPr/>
            <p:nvPr/>
          </p:nvSpPr>
          <p:spPr>
            <a:xfrm>
              <a:off x="4669308" y="2815302"/>
              <a:ext cx="2354608" cy="153247"/>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cxnSp>
          <p:nvCxnSpPr>
            <p:cNvPr id="109" name="redes con 3">
              <a:extLst>
                <a:ext uri="{FF2B5EF4-FFF2-40B4-BE49-F238E27FC236}">
                  <a16:creationId xmlns:a16="http://schemas.microsoft.com/office/drawing/2014/main" id="{830A9F39-1BD0-4DB1-9A72-921480743C7F}"/>
                </a:ext>
              </a:extLst>
            </p:cNvPr>
            <p:cNvCxnSpPr>
              <a:endCxn id="32" idx="0"/>
            </p:cNvCxnSpPr>
            <p:nvPr/>
          </p:nvCxnSpPr>
          <p:spPr>
            <a:xfrm>
              <a:off x="5864701" y="2979846"/>
              <a:ext cx="2215360" cy="184237"/>
            </a:xfrm>
            <a:prstGeom prst="line">
              <a:avLst/>
            </a:prstGeom>
            <a:ln w="19050">
              <a:headEnd type="none"/>
              <a:tailEnd type="none"/>
            </a:ln>
          </p:spPr>
          <p:style>
            <a:lnRef idx="1">
              <a:schemeClr val="accent6"/>
            </a:lnRef>
            <a:fillRef idx="0">
              <a:schemeClr val="accent6"/>
            </a:fillRef>
            <a:effectRef idx="0">
              <a:schemeClr val="accent6"/>
            </a:effectRef>
            <a:fontRef idx="minor">
              <a:schemeClr val="tx1"/>
            </a:fontRef>
          </p:style>
        </p:cxnSp>
        <p:cxnSp>
          <p:nvCxnSpPr>
            <p:cNvPr id="156" name="redes con 2">
              <a:extLst>
                <a:ext uri="{FF2B5EF4-FFF2-40B4-BE49-F238E27FC236}">
                  <a16:creationId xmlns:a16="http://schemas.microsoft.com/office/drawing/2014/main" id="{660CE580-74B1-425E-9C63-B715A66CD67A}"/>
                </a:ext>
              </a:extLst>
            </p:cNvPr>
            <p:cNvCxnSpPr>
              <a:endCxn id="32" idx="0"/>
            </p:cNvCxnSpPr>
            <p:nvPr/>
          </p:nvCxnSpPr>
          <p:spPr>
            <a:xfrm>
              <a:off x="2836333" y="2047611"/>
              <a:ext cx="5243728" cy="1116472"/>
            </a:xfrm>
            <a:prstGeom prst="line">
              <a:avLst/>
            </a:prstGeom>
            <a:ln w="19050">
              <a:headEnd type="none"/>
              <a:tailEnd type="none"/>
            </a:ln>
          </p:spPr>
          <p:style>
            <a:lnRef idx="1">
              <a:schemeClr val="accent6"/>
            </a:lnRef>
            <a:fillRef idx="0">
              <a:schemeClr val="accent6"/>
            </a:fillRef>
            <a:effectRef idx="0">
              <a:schemeClr val="accent6"/>
            </a:effectRef>
            <a:fontRef idx="minor">
              <a:schemeClr val="tx1"/>
            </a:fontRef>
          </p:style>
        </p:cxnSp>
        <p:cxnSp>
          <p:nvCxnSpPr>
            <p:cNvPr id="111" name="redes con 1">
              <a:extLst>
                <a:ext uri="{FF2B5EF4-FFF2-40B4-BE49-F238E27FC236}">
                  <a16:creationId xmlns:a16="http://schemas.microsoft.com/office/drawing/2014/main" id="{AEF79DC5-8B1F-43BF-BA18-1F11248A40F5}"/>
                </a:ext>
              </a:extLst>
            </p:cNvPr>
            <p:cNvCxnSpPr>
              <a:cxnSpLocks/>
              <a:endCxn id="32" idx="0"/>
            </p:cNvCxnSpPr>
            <p:nvPr/>
          </p:nvCxnSpPr>
          <p:spPr>
            <a:xfrm>
              <a:off x="5847494" y="2300297"/>
              <a:ext cx="2232567" cy="863786"/>
            </a:xfrm>
            <a:prstGeom prst="line">
              <a:avLst/>
            </a:prstGeom>
            <a:ln w="19050">
              <a:headEnd type="none"/>
              <a:tailEnd type="none"/>
            </a:ln>
          </p:spPr>
          <p:style>
            <a:lnRef idx="1">
              <a:schemeClr val="accent6"/>
            </a:lnRef>
            <a:fillRef idx="0">
              <a:schemeClr val="accent6"/>
            </a:fillRef>
            <a:effectRef idx="0">
              <a:schemeClr val="accent6"/>
            </a:effectRef>
            <a:fontRef idx="minor">
              <a:schemeClr val="tx1"/>
            </a:fontRef>
          </p:style>
        </p:cxnSp>
        <p:sp>
          <p:nvSpPr>
            <p:cNvPr id="32" name="Redes">
              <a:extLst>
                <a:ext uri="{FF2B5EF4-FFF2-40B4-BE49-F238E27FC236}">
                  <a16:creationId xmlns:a16="http://schemas.microsoft.com/office/drawing/2014/main" id="{CC733774-9BB5-438C-9E56-C95051005532}"/>
                </a:ext>
              </a:extLst>
            </p:cNvPr>
            <p:cNvSpPr/>
            <p:nvPr/>
          </p:nvSpPr>
          <p:spPr>
            <a:xfrm>
              <a:off x="7153365" y="3164083"/>
              <a:ext cx="1853392" cy="276999"/>
            </a:xfrm>
            <a:prstGeom prst="rect">
              <a:avLst/>
            </a:prstGeom>
            <a:ln w="19050"/>
          </p:spPr>
          <p:style>
            <a:lnRef idx="2">
              <a:schemeClr val="accent6"/>
            </a:lnRef>
            <a:fillRef idx="1">
              <a:schemeClr val="lt1"/>
            </a:fillRef>
            <a:effectRef idx="0">
              <a:schemeClr val="accent6"/>
            </a:effectRef>
            <a:fontRef idx="minor">
              <a:schemeClr val="dk1"/>
            </a:fontRef>
          </p:style>
          <p:txBody>
            <a:bodyPr wrap="none">
              <a:spAutoFit/>
            </a:bodyPr>
            <a:lstStyle/>
            <a:p>
              <a:r>
                <a:rPr lang="en-GB" sz="1200" dirty="0"/>
                <a:t>Redes de </a:t>
              </a:r>
              <a:r>
                <a:rPr lang="en-GB" sz="1200" dirty="0" err="1"/>
                <a:t>Comunicación</a:t>
              </a:r>
              <a:endParaRPr lang="en-GB" sz="1400" dirty="0"/>
            </a:p>
          </p:txBody>
        </p:sp>
        <p:sp>
          <p:nvSpPr>
            <p:cNvPr id="110" name="modulacion">
              <a:extLst>
                <a:ext uri="{FF2B5EF4-FFF2-40B4-BE49-F238E27FC236}">
                  <a16:creationId xmlns:a16="http://schemas.microsoft.com/office/drawing/2014/main" id="{55616BC6-044F-4351-868D-0E310AE4D610}"/>
                </a:ext>
              </a:extLst>
            </p:cNvPr>
            <p:cNvSpPr/>
            <p:nvPr/>
          </p:nvSpPr>
          <p:spPr>
            <a:xfrm>
              <a:off x="4669308" y="2155048"/>
              <a:ext cx="1557415" cy="134180"/>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sp>
          <p:nvSpPr>
            <p:cNvPr id="154" name="mathscript rt">
              <a:extLst>
                <a:ext uri="{FF2B5EF4-FFF2-40B4-BE49-F238E27FC236}">
                  <a16:creationId xmlns:a16="http://schemas.microsoft.com/office/drawing/2014/main" id="{FB6FD6B7-B36C-4FE8-BEEC-1F316ACF240B}"/>
                </a:ext>
              </a:extLst>
            </p:cNvPr>
            <p:cNvSpPr/>
            <p:nvPr/>
          </p:nvSpPr>
          <p:spPr>
            <a:xfrm>
              <a:off x="1983666" y="1888440"/>
              <a:ext cx="1705181" cy="14554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dirty="0"/>
            </a:p>
          </p:txBody>
        </p:sp>
      </p:grpSp>
      <p:grpSp>
        <p:nvGrpSpPr>
          <p:cNvPr id="28" name="Lógica Digital">
            <a:extLst>
              <a:ext uri="{FF2B5EF4-FFF2-40B4-BE49-F238E27FC236}">
                <a16:creationId xmlns:a16="http://schemas.microsoft.com/office/drawing/2014/main" id="{4DF7D587-9FC0-4AA0-A7B1-61DFC8DA5ED8}"/>
              </a:ext>
            </a:extLst>
          </p:cNvPr>
          <p:cNvGrpSpPr/>
          <p:nvPr/>
        </p:nvGrpSpPr>
        <p:grpSpPr>
          <a:xfrm>
            <a:off x="418162" y="1506498"/>
            <a:ext cx="2708969" cy="1325099"/>
            <a:chOff x="418162" y="1506498"/>
            <a:chExt cx="2708969" cy="1325099"/>
          </a:xfrm>
        </p:grpSpPr>
        <p:cxnSp>
          <p:nvCxnSpPr>
            <p:cNvPr id="158" name="logica con 3">
              <a:extLst>
                <a:ext uri="{FF2B5EF4-FFF2-40B4-BE49-F238E27FC236}">
                  <a16:creationId xmlns:a16="http://schemas.microsoft.com/office/drawing/2014/main" id="{BBA23E88-9E3C-4976-9790-E62E9FF5F6AE}"/>
                </a:ext>
              </a:extLst>
            </p:cNvPr>
            <p:cNvCxnSpPr>
              <a:stCxn id="14" idx="2"/>
              <a:endCxn id="142" idx="0"/>
            </p:cNvCxnSpPr>
            <p:nvPr/>
          </p:nvCxnSpPr>
          <p:spPr>
            <a:xfrm>
              <a:off x="969756" y="2517836"/>
              <a:ext cx="1618346" cy="171202"/>
            </a:xfrm>
            <a:prstGeom prst="line">
              <a:avLst/>
            </a:prstGeom>
            <a:ln w="19050">
              <a:headEnd type="none"/>
              <a:tailEnd type="none"/>
            </a:ln>
          </p:spPr>
          <p:style>
            <a:lnRef idx="1">
              <a:schemeClr val="accent6"/>
            </a:lnRef>
            <a:fillRef idx="0">
              <a:schemeClr val="accent6"/>
            </a:fillRef>
            <a:effectRef idx="0">
              <a:schemeClr val="accent6"/>
            </a:effectRef>
            <a:fontRef idx="minor">
              <a:schemeClr val="tx1"/>
            </a:fontRef>
          </p:style>
        </p:cxnSp>
        <p:cxnSp>
          <p:nvCxnSpPr>
            <p:cNvPr id="192" name="logica con 2">
              <a:extLst>
                <a:ext uri="{FF2B5EF4-FFF2-40B4-BE49-F238E27FC236}">
                  <a16:creationId xmlns:a16="http://schemas.microsoft.com/office/drawing/2014/main" id="{15775502-271F-4F38-876D-8DB548A7E5DC}"/>
                </a:ext>
              </a:extLst>
            </p:cNvPr>
            <p:cNvCxnSpPr>
              <a:cxnSpLocks/>
              <a:stCxn id="14" idx="0"/>
              <a:endCxn id="43" idx="2"/>
            </p:cNvCxnSpPr>
            <p:nvPr/>
          </p:nvCxnSpPr>
          <p:spPr>
            <a:xfrm flipV="1">
              <a:off x="969756" y="1506498"/>
              <a:ext cx="2157375" cy="734339"/>
            </a:xfrm>
            <a:prstGeom prst="line">
              <a:avLst/>
            </a:prstGeom>
            <a:ln w="19050">
              <a:headEnd type="none"/>
              <a:tailEnd type="none"/>
            </a:ln>
          </p:spPr>
          <p:style>
            <a:lnRef idx="1">
              <a:schemeClr val="accent6"/>
            </a:lnRef>
            <a:fillRef idx="0">
              <a:schemeClr val="accent6"/>
            </a:fillRef>
            <a:effectRef idx="0">
              <a:schemeClr val="accent6"/>
            </a:effectRef>
            <a:fontRef idx="minor">
              <a:schemeClr val="tx1"/>
            </a:fontRef>
          </p:style>
        </p:cxnSp>
        <p:cxnSp>
          <p:nvCxnSpPr>
            <p:cNvPr id="195" name="logica con 1">
              <a:extLst>
                <a:ext uri="{FF2B5EF4-FFF2-40B4-BE49-F238E27FC236}">
                  <a16:creationId xmlns:a16="http://schemas.microsoft.com/office/drawing/2014/main" id="{BDC66DD3-4C30-4F2E-B336-C1ED6F9CBFE5}"/>
                </a:ext>
              </a:extLst>
            </p:cNvPr>
            <p:cNvCxnSpPr>
              <a:stCxn id="14" idx="2"/>
              <a:endCxn id="143" idx="0"/>
            </p:cNvCxnSpPr>
            <p:nvPr/>
          </p:nvCxnSpPr>
          <p:spPr>
            <a:xfrm>
              <a:off x="969756" y="2517836"/>
              <a:ext cx="2003384" cy="313761"/>
            </a:xfrm>
            <a:prstGeom prst="line">
              <a:avLst/>
            </a:prstGeom>
            <a:ln w="1905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Logica">
              <a:extLst>
                <a:ext uri="{FF2B5EF4-FFF2-40B4-BE49-F238E27FC236}">
                  <a16:creationId xmlns:a16="http://schemas.microsoft.com/office/drawing/2014/main" id="{9C4F7867-E164-4E9B-A601-43A3733A2B6F}"/>
                </a:ext>
              </a:extLst>
            </p:cNvPr>
            <p:cNvSpPr/>
            <p:nvPr/>
          </p:nvSpPr>
          <p:spPr>
            <a:xfrm>
              <a:off x="418162" y="2240837"/>
              <a:ext cx="1103187" cy="276999"/>
            </a:xfrm>
            <a:prstGeom prst="rect">
              <a:avLst/>
            </a:prstGeom>
            <a:ln w="19050"/>
          </p:spPr>
          <p:style>
            <a:lnRef idx="2">
              <a:schemeClr val="accent6"/>
            </a:lnRef>
            <a:fillRef idx="1">
              <a:schemeClr val="lt1"/>
            </a:fillRef>
            <a:effectRef idx="0">
              <a:schemeClr val="accent6"/>
            </a:effectRef>
            <a:fontRef idx="minor">
              <a:schemeClr val="dk1"/>
            </a:fontRef>
          </p:style>
          <p:txBody>
            <a:bodyPr wrap="none">
              <a:spAutoFit/>
            </a:bodyPr>
            <a:lstStyle/>
            <a:p>
              <a:r>
                <a:rPr lang="en-GB" sz="1200" dirty="0" err="1"/>
                <a:t>Lógica</a:t>
              </a:r>
              <a:r>
                <a:rPr lang="en-GB" sz="1200" dirty="0"/>
                <a:t> Digital</a:t>
              </a:r>
            </a:p>
          </p:txBody>
        </p:sp>
      </p:grpSp>
      <p:grpSp>
        <p:nvGrpSpPr>
          <p:cNvPr id="9" name="Proceso Digital de Señales">
            <a:extLst>
              <a:ext uri="{FF2B5EF4-FFF2-40B4-BE49-F238E27FC236}">
                <a16:creationId xmlns:a16="http://schemas.microsoft.com/office/drawing/2014/main" id="{C3430A34-F546-41E0-BE09-10E65D7B6C40}"/>
              </a:ext>
            </a:extLst>
          </p:cNvPr>
          <p:cNvGrpSpPr/>
          <p:nvPr/>
        </p:nvGrpSpPr>
        <p:grpSpPr>
          <a:xfrm>
            <a:off x="1983666" y="681952"/>
            <a:ext cx="4918862" cy="1754401"/>
            <a:chOff x="1983666" y="681952"/>
            <a:chExt cx="4918862" cy="1754401"/>
          </a:xfrm>
        </p:grpSpPr>
        <p:sp>
          <p:nvSpPr>
            <p:cNvPr id="52" name="procesamiento senales">
              <a:extLst>
                <a:ext uri="{FF2B5EF4-FFF2-40B4-BE49-F238E27FC236}">
                  <a16:creationId xmlns:a16="http://schemas.microsoft.com/office/drawing/2014/main" id="{1B95B1E5-1350-47AC-8017-C8548679C901}"/>
                </a:ext>
              </a:extLst>
            </p:cNvPr>
            <p:cNvSpPr/>
            <p:nvPr/>
          </p:nvSpPr>
          <p:spPr>
            <a:xfrm>
              <a:off x="4669308" y="1772820"/>
              <a:ext cx="2233220" cy="110646"/>
            </a:xfrm>
            <a:prstGeom prst="round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cxnSp>
          <p:nvCxnSpPr>
            <p:cNvPr id="54" name="senales con 3">
              <a:extLst>
                <a:ext uri="{FF2B5EF4-FFF2-40B4-BE49-F238E27FC236}">
                  <a16:creationId xmlns:a16="http://schemas.microsoft.com/office/drawing/2014/main" id="{614FE57F-7EEF-464A-AFBC-9F20604BBD96}"/>
                </a:ext>
              </a:extLst>
            </p:cNvPr>
            <p:cNvCxnSpPr>
              <a:stCxn id="52" idx="0"/>
              <a:endCxn id="26" idx="2"/>
            </p:cNvCxnSpPr>
            <p:nvPr/>
          </p:nvCxnSpPr>
          <p:spPr>
            <a:xfrm flipH="1" flipV="1">
              <a:off x="4218170" y="989729"/>
              <a:ext cx="1567748" cy="783091"/>
            </a:xfrm>
            <a:prstGeom prst="line">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49" name="senales con 2">
              <a:extLst>
                <a:ext uri="{FF2B5EF4-FFF2-40B4-BE49-F238E27FC236}">
                  <a16:creationId xmlns:a16="http://schemas.microsoft.com/office/drawing/2014/main" id="{C8A23098-B9D0-4E6D-9381-806E3A79B090}"/>
                </a:ext>
              </a:extLst>
            </p:cNvPr>
            <p:cNvCxnSpPr>
              <a:endCxn id="26" idx="2"/>
            </p:cNvCxnSpPr>
            <p:nvPr/>
          </p:nvCxnSpPr>
          <p:spPr>
            <a:xfrm flipV="1">
              <a:off x="2836333" y="989729"/>
              <a:ext cx="1381837" cy="1310568"/>
            </a:xfrm>
            <a:prstGeom prst="line">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45" name="senales con 1">
              <a:extLst>
                <a:ext uri="{FF2B5EF4-FFF2-40B4-BE49-F238E27FC236}">
                  <a16:creationId xmlns:a16="http://schemas.microsoft.com/office/drawing/2014/main" id="{4441B378-99C3-46A0-9F97-679182ED7982}"/>
                </a:ext>
              </a:extLst>
            </p:cNvPr>
            <p:cNvCxnSpPr>
              <a:stCxn id="43" idx="0"/>
              <a:endCxn id="26" idx="2"/>
            </p:cNvCxnSpPr>
            <p:nvPr/>
          </p:nvCxnSpPr>
          <p:spPr>
            <a:xfrm flipV="1">
              <a:off x="3127131" y="989729"/>
              <a:ext cx="1091039" cy="362881"/>
            </a:xfrm>
            <a:prstGeom prst="line">
              <a:avLst/>
            </a:prstGeom>
            <a:ln w="19050">
              <a:headEnd type="none"/>
              <a:tailEnd type="none"/>
            </a:ln>
          </p:spPr>
          <p:style>
            <a:lnRef idx="1">
              <a:schemeClr val="accent2"/>
            </a:lnRef>
            <a:fillRef idx="0">
              <a:schemeClr val="accent2"/>
            </a:fillRef>
            <a:effectRef idx="0">
              <a:schemeClr val="accent2"/>
            </a:effectRef>
            <a:fontRef idx="minor">
              <a:schemeClr val="tx1"/>
            </a:fontRef>
          </p:style>
        </p:cxnSp>
        <p:sp>
          <p:nvSpPr>
            <p:cNvPr id="26" name="Senales">
              <a:extLst>
                <a:ext uri="{FF2B5EF4-FFF2-40B4-BE49-F238E27FC236}">
                  <a16:creationId xmlns:a16="http://schemas.microsoft.com/office/drawing/2014/main" id="{24434F6A-944F-433D-B7C0-61C93632ECA4}"/>
                </a:ext>
              </a:extLst>
            </p:cNvPr>
            <p:cNvSpPr/>
            <p:nvPr/>
          </p:nvSpPr>
          <p:spPr>
            <a:xfrm>
              <a:off x="3080679" y="681952"/>
              <a:ext cx="2274982" cy="307777"/>
            </a:xfrm>
            <a:prstGeom prst="rect">
              <a:avLst/>
            </a:prstGeom>
            <a:ln w="19050">
              <a:solidFill>
                <a:schemeClr val="accent2"/>
              </a:solidFill>
            </a:ln>
          </p:spPr>
          <p:txBody>
            <a:bodyPr wrap="none">
              <a:spAutoFit/>
            </a:bodyPr>
            <a:lstStyle/>
            <a:p>
              <a:r>
                <a:rPr lang="en-GB" sz="1400" dirty="0" err="1"/>
                <a:t>Proceso</a:t>
              </a:r>
              <a:r>
                <a:rPr lang="en-GB" sz="1400" dirty="0"/>
                <a:t> digital de </a:t>
              </a:r>
              <a:r>
                <a:rPr lang="en-GB" sz="1400" dirty="0" err="1"/>
                <a:t>señales</a:t>
              </a:r>
              <a:endParaRPr lang="en-GB" sz="1400" dirty="0"/>
            </a:p>
          </p:txBody>
        </p:sp>
        <p:sp>
          <p:nvSpPr>
            <p:cNvPr id="43" name="labview">
              <a:extLst>
                <a:ext uri="{FF2B5EF4-FFF2-40B4-BE49-F238E27FC236}">
                  <a16:creationId xmlns:a16="http://schemas.microsoft.com/office/drawing/2014/main" id="{03DD5410-E283-46FA-A04D-158A719255B7}"/>
                </a:ext>
              </a:extLst>
            </p:cNvPr>
            <p:cNvSpPr/>
            <p:nvPr/>
          </p:nvSpPr>
          <p:spPr>
            <a:xfrm>
              <a:off x="1983666" y="1352610"/>
              <a:ext cx="2286930" cy="153888"/>
            </a:xfrm>
            <a:prstGeom prst="round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sp>
          <p:nvSpPr>
            <p:cNvPr id="47" name="filtros digitales">
              <a:extLst>
                <a:ext uri="{FF2B5EF4-FFF2-40B4-BE49-F238E27FC236}">
                  <a16:creationId xmlns:a16="http://schemas.microsoft.com/office/drawing/2014/main" id="{81699876-D1C5-4C4A-9843-51EFE7E6EAD7}"/>
                </a:ext>
              </a:extLst>
            </p:cNvPr>
            <p:cNvSpPr/>
            <p:nvPr/>
          </p:nvSpPr>
          <p:spPr>
            <a:xfrm>
              <a:off x="1983666" y="2300296"/>
              <a:ext cx="1921068" cy="136057"/>
            </a:xfrm>
            <a:prstGeom prst="round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grpSp>
      <p:grpSp>
        <p:nvGrpSpPr>
          <p:cNvPr id="17" name="Electrónica de Potencia">
            <a:extLst>
              <a:ext uri="{FF2B5EF4-FFF2-40B4-BE49-F238E27FC236}">
                <a16:creationId xmlns:a16="http://schemas.microsoft.com/office/drawing/2014/main" id="{1287EC48-B95C-4ABE-B343-423604DDEDD9}"/>
              </a:ext>
            </a:extLst>
          </p:cNvPr>
          <p:cNvGrpSpPr/>
          <p:nvPr/>
        </p:nvGrpSpPr>
        <p:grpSpPr>
          <a:xfrm>
            <a:off x="1983666" y="1352610"/>
            <a:ext cx="7050586" cy="1336428"/>
            <a:chOff x="1983666" y="1352610"/>
            <a:chExt cx="7050586" cy="1336428"/>
          </a:xfrm>
        </p:grpSpPr>
        <p:grpSp>
          <p:nvGrpSpPr>
            <p:cNvPr id="15" name="Grupo 14">
              <a:extLst>
                <a:ext uri="{FF2B5EF4-FFF2-40B4-BE49-F238E27FC236}">
                  <a16:creationId xmlns:a16="http://schemas.microsoft.com/office/drawing/2014/main" id="{4FC1286B-1CCA-4760-A13E-C9304E530DEB}"/>
                </a:ext>
              </a:extLst>
            </p:cNvPr>
            <p:cNvGrpSpPr/>
            <p:nvPr/>
          </p:nvGrpSpPr>
          <p:grpSpPr>
            <a:xfrm>
              <a:off x="2588102" y="1352610"/>
              <a:ext cx="6446150" cy="1336428"/>
              <a:chOff x="2588102" y="1352610"/>
              <a:chExt cx="6446150" cy="1336428"/>
            </a:xfrm>
          </p:grpSpPr>
          <p:sp>
            <p:nvSpPr>
              <p:cNvPr id="79" name="suite e potencia">
                <a:extLst>
                  <a:ext uri="{FF2B5EF4-FFF2-40B4-BE49-F238E27FC236}">
                    <a16:creationId xmlns:a16="http://schemas.microsoft.com/office/drawing/2014/main" id="{48D5A70F-8179-44CD-9825-75A3F4F04BCD}"/>
                  </a:ext>
                </a:extLst>
              </p:cNvPr>
              <p:cNvSpPr/>
              <p:nvPr/>
            </p:nvSpPr>
            <p:spPr>
              <a:xfrm>
                <a:off x="4669308" y="1906430"/>
                <a:ext cx="1650430" cy="135309"/>
              </a:xfrm>
              <a:prstGeom prst="round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cxnSp>
            <p:nvCxnSpPr>
              <p:cNvPr id="81" name="potencia con 5">
                <a:extLst>
                  <a:ext uri="{FF2B5EF4-FFF2-40B4-BE49-F238E27FC236}">
                    <a16:creationId xmlns:a16="http://schemas.microsoft.com/office/drawing/2014/main" id="{E57416D7-B101-4A16-BECC-1F8B04FCD06F}"/>
                  </a:ext>
                </a:extLst>
              </p:cNvPr>
              <p:cNvCxnSpPr>
                <a:cxnSpLocks/>
                <a:stCxn id="79" idx="0"/>
                <a:endCxn id="23" idx="2"/>
              </p:cNvCxnSpPr>
              <p:nvPr/>
            </p:nvCxnSpPr>
            <p:spPr>
              <a:xfrm flipV="1">
                <a:off x="5494523" y="1751720"/>
                <a:ext cx="2641887" cy="154710"/>
              </a:xfrm>
              <a:prstGeom prst="line">
                <a:avLst/>
              </a:prstGeom>
              <a:ln w="19050">
                <a:headEnd type="none"/>
                <a:tailEnd type="none"/>
              </a:ln>
            </p:spPr>
            <p:style>
              <a:lnRef idx="1">
                <a:schemeClr val="accent4"/>
              </a:lnRef>
              <a:fillRef idx="0">
                <a:schemeClr val="accent4"/>
              </a:fillRef>
              <a:effectRef idx="0">
                <a:schemeClr val="accent4"/>
              </a:effectRef>
              <a:fontRef idx="minor">
                <a:schemeClr val="tx1"/>
              </a:fontRef>
            </p:style>
          </p:cxnSp>
          <p:cxnSp>
            <p:nvCxnSpPr>
              <p:cNvPr id="84" name="potencia con 4">
                <a:extLst>
                  <a:ext uri="{FF2B5EF4-FFF2-40B4-BE49-F238E27FC236}">
                    <a16:creationId xmlns:a16="http://schemas.microsoft.com/office/drawing/2014/main" id="{A2A34E60-B237-4B0D-BD63-3B4C9FF06532}"/>
                  </a:ext>
                </a:extLst>
              </p:cNvPr>
              <p:cNvCxnSpPr>
                <a:stCxn id="23" idx="2"/>
                <a:endCxn id="43" idx="0"/>
              </p:cNvCxnSpPr>
              <p:nvPr/>
            </p:nvCxnSpPr>
            <p:spPr>
              <a:xfrm flipH="1" flipV="1">
                <a:off x="3127131" y="1352610"/>
                <a:ext cx="5009279" cy="399110"/>
              </a:xfrm>
              <a:prstGeom prst="line">
                <a:avLst/>
              </a:prstGeom>
              <a:ln w="19050">
                <a:headEnd type="none"/>
                <a:tailEnd type="none"/>
              </a:ln>
            </p:spPr>
            <p:style>
              <a:lnRef idx="1">
                <a:schemeClr val="accent4"/>
              </a:lnRef>
              <a:fillRef idx="0">
                <a:schemeClr val="accent4"/>
              </a:fillRef>
              <a:effectRef idx="0">
                <a:schemeClr val="accent4"/>
              </a:effectRef>
              <a:fontRef idx="minor">
                <a:schemeClr val="tx1"/>
              </a:fontRef>
            </p:style>
          </p:cxnSp>
          <p:cxnSp>
            <p:nvCxnSpPr>
              <p:cNvPr id="87" name="potencia con 3">
                <a:extLst>
                  <a:ext uri="{FF2B5EF4-FFF2-40B4-BE49-F238E27FC236}">
                    <a16:creationId xmlns:a16="http://schemas.microsoft.com/office/drawing/2014/main" id="{810B4A62-0047-4763-AD11-9A7AA28E7D80}"/>
                  </a:ext>
                </a:extLst>
              </p:cNvPr>
              <p:cNvCxnSpPr>
                <a:cxnSpLocks/>
                <a:stCxn id="86" idx="0"/>
                <a:endCxn id="23" idx="2"/>
              </p:cNvCxnSpPr>
              <p:nvPr/>
            </p:nvCxnSpPr>
            <p:spPr>
              <a:xfrm flipV="1">
                <a:off x="5693703" y="1751720"/>
                <a:ext cx="2442707" cy="272395"/>
              </a:xfrm>
              <a:prstGeom prst="line">
                <a:avLst/>
              </a:prstGeom>
              <a:ln w="19050">
                <a:headEnd type="none"/>
                <a:tailEnd type="none"/>
              </a:ln>
            </p:spPr>
            <p:style>
              <a:lnRef idx="1">
                <a:schemeClr val="accent4"/>
              </a:lnRef>
              <a:fillRef idx="0">
                <a:schemeClr val="accent4"/>
              </a:fillRef>
              <a:effectRef idx="0">
                <a:schemeClr val="accent4"/>
              </a:effectRef>
              <a:fontRef idx="minor">
                <a:schemeClr val="tx1"/>
              </a:fontRef>
            </p:style>
          </p:cxnSp>
          <p:cxnSp>
            <p:nvCxnSpPr>
              <p:cNvPr id="150" name="potencia con 2">
                <a:extLst>
                  <a:ext uri="{FF2B5EF4-FFF2-40B4-BE49-F238E27FC236}">
                    <a16:creationId xmlns:a16="http://schemas.microsoft.com/office/drawing/2014/main" id="{537706AC-E9C2-4F1B-B760-568D26FF1090}"/>
                  </a:ext>
                </a:extLst>
              </p:cNvPr>
              <p:cNvCxnSpPr>
                <a:stCxn id="148" idx="2"/>
                <a:endCxn id="23" idx="2"/>
              </p:cNvCxnSpPr>
              <p:nvPr/>
            </p:nvCxnSpPr>
            <p:spPr>
              <a:xfrm flipV="1">
                <a:off x="3176198" y="1751720"/>
                <a:ext cx="4960212" cy="159086"/>
              </a:xfrm>
              <a:prstGeom prst="line">
                <a:avLst/>
              </a:prstGeom>
              <a:ln w="1905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potencia con 1">
                <a:extLst>
                  <a:ext uri="{FF2B5EF4-FFF2-40B4-BE49-F238E27FC236}">
                    <a16:creationId xmlns:a16="http://schemas.microsoft.com/office/drawing/2014/main" id="{E0636CA1-97D1-4526-959F-7394934B2FAE}"/>
                  </a:ext>
                </a:extLst>
              </p:cNvPr>
              <p:cNvCxnSpPr>
                <a:stCxn id="142" idx="0"/>
                <a:endCxn id="23" idx="2"/>
              </p:cNvCxnSpPr>
              <p:nvPr/>
            </p:nvCxnSpPr>
            <p:spPr>
              <a:xfrm flipV="1">
                <a:off x="2588102" y="1751720"/>
                <a:ext cx="5548308" cy="937318"/>
              </a:xfrm>
              <a:prstGeom prst="line">
                <a:avLst/>
              </a:prstGeom>
              <a:ln w="1905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Potencia">
                <a:extLst>
                  <a:ext uri="{FF2B5EF4-FFF2-40B4-BE49-F238E27FC236}">
                    <a16:creationId xmlns:a16="http://schemas.microsoft.com/office/drawing/2014/main" id="{42525DD2-8F49-485C-AFDC-908C47642282}"/>
                  </a:ext>
                </a:extLst>
              </p:cNvPr>
              <p:cNvSpPr/>
              <p:nvPr/>
            </p:nvSpPr>
            <p:spPr>
              <a:xfrm>
                <a:off x="7238568" y="1474721"/>
                <a:ext cx="1795684" cy="276999"/>
              </a:xfrm>
              <a:prstGeom prst="rect">
                <a:avLst/>
              </a:prstGeom>
              <a:ln w="19050"/>
            </p:spPr>
            <p:style>
              <a:lnRef idx="2">
                <a:schemeClr val="accent4"/>
              </a:lnRef>
              <a:fillRef idx="1">
                <a:schemeClr val="lt1"/>
              </a:fillRef>
              <a:effectRef idx="0">
                <a:schemeClr val="accent4"/>
              </a:effectRef>
              <a:fontRef idx="minor">
                <a:schemeClr val="dk1"/>
              </a:fontRef>
            </p:style>
            <p:txBody>
              <a:bodyPr wrap="none">
                <a:spAutoFit/>
              </a:bodyPr>
              <a:lstStyle/>
              <a:p>
                <a:r>
                  <a:rPr lang="en-GB" sz="1200" dirty="0" err="1"/>
                  <a:t>Electrónica</a:t>
                </a:r>
                <a:r>
                  <a:rPr lang="en-GB" sz="1200" dirty="0"/>
                  <a:t> de </a:t>
                </a:r>
                <a:r>
                  <a:rPr lang="en-GB" sz="1200" dirty="0" err="1"/>
                  <a:t>Potencia</a:t>
                </a:r>
                <a:endParaRPr lang="en-GB" sz="1200" dirty="0"/>
              </a:p>
            </p:txBody>
          </p:sp>
          <p:sp>
            <p:nvSpPr>
              <p:cNvPr id="86" name="mediciones espectro">
                <a:extLst>
                  <a:ext uri="{FF2B5EF4-FFF2-40B4-BE49-F238E27FC236}">
                    <a16:creationId xmlns:a16="http://schemas.microsoft.com/office/drawing/2014/main" id="{4E354C05-6803-4DD5-93D9-83A9048CCD43}"/>
                  </a:ext>
                </a:extLst>
              </p:cNvPr>
              <p:cNvSpPr/>
              <p:nvPr/>
            </p:nvSpPr>
            <p:spPr>
              <a:xfrm>
                <a:off x="4669308" y="2024115"/>
                <a:ext cx="2048790" cy="147126"/>
              </a:xfrm>
              <a:prstGeom prst="round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grpSp>
        <p:sp>
          <p:nvSpPr>
            <p:cNvPr id="148" name="diseno control y simul">
              <a:extLst>
                <a:ext uri="{FF2B5EF4-FFF2-40B4-BE49-F238E27FC236}">
                  <a16:creationId xmlns:a16="http://schemas.microsoft.com/office/drawing/2014/main" id="{CC6B1480-D28F-4026-8FFF-8C18123F9CA6}"/>
                </a:ext>
              </a:extLst>
            </p:cNvPr>
            <p:cNvSpPr/>
            <p:nvPr/>
          </p:nvSpPr>
          <p:spPr>
            <a:xfrm>
              <a:off x="1983666" y="1758493"/>
              <a:ext cx="2385064" cy="152313"/>
            </a:xfrm>
            <a:prstGeom prst="round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grpSp>
      <p:grpSp>
        <p:nvGrpSpPr>
          <p:cNvPr id="18" name="Robótica">
            <a:extLst>
              <a:ext uri="{FF2B5EF4-FFF2-40B4-BE49-F238E27FC236}">
                <a16:creationId xmlns:a16="http://schemas.microsoft.com/office/drawing/2014/main" id="{7B1B633C-DD3E-49A4-839A-102D07124B78}"/>
              </a:ext>
            </a:extLst>
          </p:cNvPr>
          <p:cNvGrpSpPr/>
          <p:nvPr/>
        </p:nvGrpSpPr>
        <p:grpSpPr>
          <a:xfrm>
            <a:off x="1983666" y="1376397"/>
            <a:ext cx="6515184" cy="2381009"/>
            <a:chOff x="1983666" y="1376397"/>
            <a:chExt cx="6515184" cy="2381009"/>
          </a:xfrm>
        </p:grpSpPr>
        <p:sp>
          <p:nvSpPr>
            <p:cNvPr id="93" name="vision builder">
              <a:extLst>
                <a:ext uri="{FF2B5EF4-FFF2-40B4-BE49-F238E27FC236}">
                  <a16:creationId xmlns:a16="http://schemas.microsoft.com/office/drawing/2014/main" id="{789FEEB0-DA5E-4F7A-AF13-69D0A0269A47}"/>
                </a:ext>
              </a:extLst>
            </p:cNvPr>
            <p:cNvSpPr/>
            <p:nvPr/>
          </p:nvSpPr>
          <p:spPr>
            <a:xfrm>
              <a:off x="4669308" y="3488450"/>
              <a:ext cx="2073607" cy="137299"/>
            </a:xfrm>
            <a:prstGeom prst="round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sp>
          <p:nvSpPr>
            <p:cNvPr id="100" name="motion ass">
              <a:extLst>
                <a:ext uri="{FF2B5EF4-FFF2-40B4-BE49-F238E27FC236}">
                  <a16:creationId xmlns:a16="http://schemas.microsoft.com/office/drawing/2014/main" id="{EB1AF5D5-AB27-47DB-A376-22E6BE5818B7}"/>
                </a:ext>
              </a:extLst>
            </p:cNvPr>
            <p:cNvSpPr/>
            <p:nvPr/>
          </p:nvSpPr>
          <p:spPr>
            <a:xfrm>
              <a:off x="4669308" y="3612634"/>
              <a:ext cx="1061896" cy="144772"/>
            </a:xfrm>
            <a:prstGeom prst="round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sp>
          <p:nvSpPr>
            <p:cNvPr id="119" name="roborio">
              <a:extLst>
                <a:ext uri="{FF2B5EF4-FFF2-40B4-BE49-F238E27FC236}">
                  <a16:creationId xmlns:a16="http://schemas.microsoft.com/office/drawing/2014/main" id="{1DFE01CC-D10A-4263-B56C-EE9524B410E2}"/>
                </a:ext>
              </a:extLst>
            </p:cNvPr>
            <p:cNvSpPr/>
            <p:nvPr/>
          </p:nvSpPr>
          <p:spPr>
            <a:xfrm>
              <a:off x="1983666" y="3078823"/>
              <a:ext cx="1315494" cy="144772"/>
            </a:xfrm>
            <a:prstGeom prst="round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cxnSp>
          <p:nvCxnSpPr>
            <p:cNvPr id="101" name="rob con 4">
              <a:extLst>
                <a:ext uri="{FF2B5EF4-FFF2-40B4-BE49-F238E27FC236}">
                  <a16:creationId xmlns:a16="http://schemas.microsoft.com/office/drawing/2014/main" id="{FC0D6B93-B5AB-47FC-9CCB-420A0D8549AC}"/>
                </a:ext>
              </a:extLst>
            </p:cNvPr>
            <p:cNvCxnSpPr>
              <a:cxnSpLocks/>
              <a:stCxn id="100" idx="0"/>
              <a:endCxn id="35" idx="2"/>
            </p:cNvCxnSpPr>
            <p:nvPr/>
          </p:nvCxnSpPr>
          <p:spPr>
            <a:xfrm flipV="1">
              <a:off x="5200256" y="2689785"/>
              <a:ext cx="2852799" cy="922849"/>
            </a:xfrm>
            <a:prstGeom prst="line">
              <a:avLst/>
            </a:prstGeom>
            <a:ln w="19050">
              <a:headEnd type="none"/>
              <a:tailEnd type="none"/>
            </a:ln>
          </p:spPr>
          <p:style>
            <a:lnRef idx="1">
              <a:schemeClr val="accent5"/>
            </a:lnRef>
            <a:fillRef idx="0">
              <a:schemeClr val="accent5"/>
            </a:fillRef>
            <a:effectRef idx="0">
              <a:schemeClr val="accent5"/>
            </a:effectRef>
            <a:fontRef idx="minor">
              <a:schemeClr val="tx1"/>
            </a:fontRef>
          </p:style>
        </p:cxnSp>
        <p:cxnSp>
          <p:nvCxnSpPr>
            <p:cNvPr id="94" name="rob con 3">
              <a:extLst>
                <a:ext uri="{FF2B5EF4-FFF2-40B4-BE49-F238E27FC236}">
                  <a16:creationId xmlns:a16="http://schemas.microsoft.com/office/drawing/2014/main" id="{FB8EE217-92ED-4940-A0C2-65F1389AB6F2}"/>
                </a:ext>
              </a:extLst>
            </p:cNvPr>
            <p:cNvCxnSpPr>
              <a:cxnSpLocks/>
              <a:endCxn id="35" idx="2"/>
            </p:cNvCxnSpPr>
            <p:nvPr/>
          </p:nvCxnSpPr>
          <p:spPr>
            <a:xfrm flipV="1">
              <a:off x="5668929" y="2689785"/>
              <a:ext cx="2384126" cy="798666"/>
            </a:xfrm>
            <a:prstGeom prst="line">
              <a:avLst/>
            </a:prstGeom>
            <a:ln w="19050">
              <a:headEnd type="none"/>
              <a:tailEnd type="none"/>
            </a:ln>
          </p:spPr>
          <p:style>
            <a:lnRef idx="1">
              <a:schemeClr val="accent5"/>
            </a:lnRef>
            <a:fillRef idx="0">
              <a:schemeClr val="accent5"/>
            </a:fillRef>
            <a:effectRef idx="0">
              <a:schemeClr val="accent5"/>
            </a:effectRef>
            <a:fontRef idx="minor">
              <a:schemeClr val="tx1"/>
            </a:fontRef>
          </p:style>
        </p:cxnSp>
        <p:cxnSp>
          <p:nvCxnSpPr>
            <p:cNvPr id="120" name="rob con 2">
              <a:extLst>
                <a:ext uri="{FF2B5EF4-FFF2-40B4-BE49-F238E27FC236}">
                  <a16:creationId xmlns:a16="http://schemas.microsoft.com/office/drawing/2014/main" id="{1EB95E8D-F845-4825-9BEF-F2595A2D5E44}"/>
                </a:ext>
              </a:extLst>
            </p:cNvPr>
            <p:cNvCxnSpPr>
              <a:cxnSpLocks/>
              <a:endCxn id="35" idx="2"/>
            </p:cNvCxnSpPr>
            <p:nvPr/>
          </p:nvCxnSpPr>
          <p:spPr>
            <a:xfrm flipV="1">
              <a:off x="2583240" y="2689785"/>
              <a:ext cx="5469815" cy="367898"/>
            </a:xfrm>
            <a:prstGeom prst="line">
              <a:avLst/>
            </a:prstGeom>
            <a:ln w="19050">
              <a:headEnd type="none"/>
              <a:tailEnd type="none"/>
            </a:ln>
          </p:spPr>
          <p:style>
            <a:lnRef idx="1">
              <a:schemeClr val="accent5"/>
            </a:lnRef>
            <a:fillRef idx="0">
              <a:schemeClr val="accent5"/>
            </a:fillRef>
            <a:effectRef idx="0">
              <a:schemeClr val="accent5"/>
            </a:effectRef>
            <a:fontRef idx="minor">
              <a:schemeClr val="tx1"/>
            </a:fontRef>
          </p:style>
        </p:cxnSp>
        <p:cxnSp>
          <p:nvCxnSpPr>
            <p:cNvPr id="92" name="rob con 1">
              <a:extLst>
                <a:ext uri="{FF2B5EF4-FFF2-40B4-BE49-F238E27FC236}">
                  <a16:creationId xmlns:a16="http://schemas.microsoft.com/office/drawing/2014/main" id="{4D4FF78B-7E0B-4D30-B388-7351B0EF9C46}"/>
                </a:ext>
              </a:extLst>
            </p:cNvPr>
            <p:cNvCxnSpPr>
              <a:endCxn id="35" idx="0"/>
            </p:cNvCxnSpPr>
            <p:nvPr/>
          </p:nvCxnSpPr>
          <p:spPr>
            <a:xfrm>
              <a:off x="5393725" y="1531013"/>
              <a:ext cx="2659330" cy="850995"/>
            </a:xfrm>
            <a:prstGeom prst="line">
              <a:avLst/>
            </a:prstGeom>
            <a:ln w="19050">
              <a:headEnd type="none"/>
              <a:tailEnd type="none"/>
            </a:ln>
          </p:spPr>
          <p:style>
            <a:lnRef idx="1">
              <a:schemeClr val="accent5"/>
            </a:lnRef>
            <a:fillRef idx="0">
              <a:schemeClr val="accent5"/>
            </a:fillRef>
            <a:effectRef idx="0">
              <a:schemeClr val="accent5"/>
            </a:effectRef>
            <a:fontRef idx="minor">
              <a:schemeClr val="tx1"/>
            </a:fontRef>
          </p:style>
        </p:cxnSp>
        <p:sp>
          <p:nvSpPr>
            <p:cNvPr id="90" name="vision dev">
              <a:extLst>
                <a:ext uri="{FF2B5EF4-FFF2-40B4-BE49-F238E27FC236}">
                  <a16:creationId xmlns:a16="http://schemas.microsoft.com/office/drawing/2014/main" id="{71423FE9-5D36-43C3-AAEF-AC16C9ADC618}"/>
                </a:ext>
              </a:extLst>
            </p:cNvPr>
            <p:cNvSpPr/>
            <p:nvPr/>
          </p:nvSpPr>
          <p:spPr>
            <a:xfrm>
              <a:off x="4669308" y="1376397"/>
              <a:ext cx="1537189" cy="140832"/>
            </a:xfrm>
            <a:prstGeom prst="round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sp>
          <p:nvSpPr>
            <p:cNvPr id="35" name="Robotica">
              <a:extLst>
                <a:ext uri="{FF2B5EF4-FFF2-40B4-BE49-F238E27FC236}">
                  <a16:creationId xmlns:a16="http://schemas.microsoft.com/office/drawing/2014/main" id="{97FD40C0-19E9-415E-A6FB-1A99695AADC6}"/>
                </a:ext>
              </a:extLst>
            </p:cNvPr>
            <p:cNvSpPr/>
            <p:nvPr/>
          </p:nvSpPr>
          <p:spPr>
            <a:xfrm>
              <a:off x="7607259" y="2382008"/>
              <a:ext cx="891591" cy="307777"/>
            </a:xfrm>
            <a:prstGeom prst="rect">
              <a:avLst/>
            </a:prstGeom>
            <a:ln w="19050"/>
          </p:spPr>
          <p:style>
            <a:lnRef idx="2">
              <a:schemeClr val="accent5"/>
            </a:lnRef>
            <a:fillRef idx="1">
              <a:schemeClr val="lt1"/>
            </a:fillRef>
            <a:effectRef idx="0">
              <a:schemeClr val="accent5"/>
            </a:effectRef>
            <a:fontRef idx="minor">
              <a:schemeClr val="dk1"/>
            </a:fontRef>
          </p:style>
          <p:txBody>
            <a:bodyPr wrap="none">
              <a:spAutoFit/>
            </a:bodyPr>
            <a:lstStyle/>
            <a:p>
              <a:r>
                <a:rPr lang="en-GB" sz="1400" dirty="0" err="1"/>
                <a:t>Robótica</a:t>
              </a:r>
              <a:endParaRPr lang="en-GB" sz="1400" dirty="0"/>
            </a:p>
          </p:txBody>
        </p:sp>
      </p:grpSp>
      <p:grpSp>
        <p:nvGrpSpPr>
          <p:cNvPr id="3" name="Introducción a la Ingeniería">
            <a:extLst>
              <a:ext uri="{FF2B5EF4-FFF2-40B4-BE49-F238E27FC236}">
                <a16:creationId xmlns:a16="http://schemas.microsoft.com/office/drawing/2014/main" id="{E86B57FB-E6AB-48EF-92CF-690F01DD6424}"/>
              </a:ext>
            </a:extLst>
          </p:cNvPr>
          <p:cNvGrpSpPr/>
          <p:nvPr/>
        </p:nvGrpSpPr>
        <p:grpSpPr>
          <a:xfrm>
            <a:off x="1029390" y="714866"/>
            <a:ext cx="3174602" cy="2910883"/>
            <a:chOff x="1029390" y="714866"/>
            <a:chExt cx="3174602" cy="2910883"/>
          </a:xfrm>
        </p:grpSpPr>
        <p:sp>
          <p:nvSpPr>
            <p:cNvPr id="114" name="lego">
              <a:extLst>
                <a:ext uri="{FF2B5EF4-FFF2-40B4-BE49-F238E27FC236}">
                  <a16:creationId xmlns:a16="http://schemas.microsoft.com/office/drawing/2014/main" id="{5F3A4BBA-3407-4CC1-9AFC-E1A4A6D0741F}"/>
                </a:ext>
              </a:extLst>
            </p:cNvPr>
            <p:cNvSpPr/>
            <p:nvPr/>
          </p:nvSpPr>
          <p:spPr>
            <a:xfrm>
              <a:off x="1983666" y="3464299"/>
              <a:ext cx="2220326" cy="161450"/>
            </a:xfrm>
            <a:prstGeom prst="roundRect">
              <a:avLst/>
            </a:prstGeom>
            <a:noFill/>
            <a:ln w="19050">
              <a:solidFill>
                <a:srgbClr val="0A60A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cxnSp>
          <p:nvCxnSpPr>
            <p:cNvPr id="42" name="intro ing con 2">
              <a:extLst>
                <a:ext uri="{FF2B5EF4-FFF2-40B4-BE49-F238E27FC236}">
                  <a16:creationId xmlns:a16="http://schemas.microsoft.com/office/drawing/2014/main" id="{192C5F54-EAE6-4E59-B007-2DD279664C74}"/>
                </a:ext>
              </a:extLst>
            </p:cNvPr>
            <p:cNvCxnSpPr>
              <a:endCxn id="10" idx="2"/>
            </p:cNvCxnSpPr>
            <p:nvPr/>
          </p:nvCxnSpPr>
          <p:spPr>
            <a:xfrm flipH="1" flipV="1">
              <a:off x="1891966" y="1022643"/>
              <a:ext cx="529537" cy="452078"/>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intro ing con 1">
              <a:extLst>
                <a:ext uri="{FF2B5EF4-FFF2-40B4-BE49-F238E27FC236}">
                  <a16:creationId xmlns:a16="http://schemas.microsoft.com/office/drawing/2014/main" id="{8D1867C4-5F93-421B-AF7C-DD46F23C04EE}"/>
                </a:ext>
              </a:extLst>
            </p:cNvPr>
            <p:cNvCxnSpPr>
              <a:cxnSpLocks/>
              <a:stCxn id="114" idx="0"/>
              <a:endCxn id="10" idx="2"/>
            </p:cNvCxnSpPr>
            <p:nvPr/>
          </p:nvCxnSpPr>
          <p:spPr>
            <a:xfrm flipH="1" flipV="1">
              <a:off x="1891966" y="1022643"/>
              <a:ext cx="1201863" cy="2441656"/>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sp>
          <p:nvSpPr>
            <p:cNvPr id="10" name="Intro Ingenieria">
              <a:extLst>
                <a:ext uri="{FF2B5EF4-FFF2-40B4-BE49-F238E27FC236}">
                  <a16:creationId xmlns:a16="http://schemas.microsoft.com/office/drawing/2014/main" id="{C4EE14E1-9272-4B38-8086-3063BE775003}"/>
                </a:ext>
              </a:extLst>
            </p:cNvPr>
            <p:cNvSpPr/>
            <p:nvPr/>
          </p:nvSpPr>
          <p:spPr>
            <a:xfrm>
              <a:off x="1029390" y="714866"/>
              <a:ext cx="1725152" cy="307777"/>
            </a:xfrm>
            <a:prstGeom prst="rect">
              <a:avLst/>
            </a:prstGeom>
            <a:ln w="19050"/>
          </p:spPr>
          <p:style>
            <a:lnRef idx="2">
              <a:schemeClr val="accent1"/>
            </a:lnRef>
            <a:fillRef idx="1">
              <a:schemeClr val="lt1"/>
            </a:fillRef>
            <a:effectRef idx="0">
              <a:schemeClr val="accent1"/>
            </a:effectRef>
            <a:fontRef idx="minor">
              <a:schemeClr val="dk1"/>
            </a:fontRef>
          </p:style>
          <p:txBody>
            <a:bodyPr wrap="none">
              <a:spAutoFit/>
            </a:bodyPr>
            <a:lstStyle/>
            <a:p>
              <a:r>
                <a:rPr lang="en-GB" sz="1400" dirty="0"/>
                <a:t>Intro a la </a:t>
              </a:r>
              <a:r>
                <a:rPr lang="en-GB" sz="1400" dirty="0" err="1"/>
                <a:t>Ingeniería</a:t>
              </a:r>
              <a:endParaRPr lang="en-GB" sz="1400" dirty="0"/>
            </a:p>
          </p:txBody>
        </p:sp>
        <p:sp>
          <p:nvSpPr>
            <p:cNvPr id="40" name="daq express">
              <a:extLst>
                <a:ext uri="{FF2B5EF4-FFF2-40B4-BE49-F238E27FC236}">
                  <a16:creationId xmlns:a16="http://schemas.microsoft.com/office/drawing/2014/main" id="{2D17A0F9-E411-4196-AEA9-9CFDCF120E59}"/>
                </a:ext>
              </a:extLst>
            </p:cNvPr>
            <p:cNvSpPr/>
            <p:nvPr/>
          </p:nvSpPr>
          <p:spPr>
            <a:xfrm>
              <a:off x="1983666" y="1506498"/>
              <a:ext cx="852048" cy="153889"/>
            </a:xfrm>
            <a:prstGeom prst="roundRect">
              <a:avLst/>
            </a:prstGeom>
            <a:noFill/>
            <a:ln w="19050">
              <a:solidFill>
                <a:srgbClr val="0A60A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grpSp>
      <p:grpSp>
        <p:nvGrpSpPr>
          <p:cNvPr id="27" name="Sistema de Control">
            <a:extLst>
              <a:ext uri="{FF2B5EF4-FFF2-40B4-BE49-F238E27FC236}">
                <a16:creationId xmlns:a16="http://schemas.microsoft.com/office/drawing/2014/main" id="{E2E15B54-F0C8-41E3-B378-91CEB2B1698D}"/>
              </a:ext>
            </a:extLst>
          </p:cNvPr>
          <p:cNvGrpSpPr/>
          <p:nvPr/>
        </p:nvGrpSpPr>
        <p:grpSpPr>
          <a:xfrm>
            <a:off x="279826" y="1506498"/>
            <a:ext cx="2912712" cy="2062532"/>
            <a:chOff x="279826" y="1506498"/>
            <a:chExt cx="2912712" cy="2062532"/>
          </a:xfrm>
        </p:grpSpPr>
        <p:sp>
          <p:nvSpPr>
            <p:cNvPr id="178" name="myrio toolkit">
              <a:extLst>
                <a:ext uri="{FF2B5EF4-FFF2-40B4-BE49-F238E27FC236}">
                  <a16:creationId xmlns:a16="http://schemas.microsoft.com/office/drawing/2014/main" id="{F912B79F-6465-434E-94FF-78936CBB6EA2}"/>
                </a:ext>
              </a:extLst>
            </p:cNvPr>
            <p:cNvSpPr/>
            <p:nvPr/>
          </p:nvSpPr>
          <p:spPr>
            <a:xfrm>
              <a:off x="1983666" y="2954151"/>
              <a:ext cx="1208872" cy="126263"/>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dirty="0"/>
            </a:p>
          </p:txBody>
        </p:sp>
        <p:cxnSp>
          <p:nvCxnSpPr>
            <p:cNvPr id="197" name="control con 4">
              <a:extLst>
                <a:ext uri="{FF2B5EF4-FFF2-40B4-BE49-F238E27FC236}">
                  <a16:creationId xmlns:a16="http://schemas.microsoft.com/office/drawing/2014/main" id="{61172ECF-EF78-4843-B141-9DC0FC5986B8}"/>
                </a:ext>
              </a:extLst>
            </p:cNvPr>
            <p:cNvCxnSpPr>
              <a:stCxn id="24" idx="0"/>
              <a:endCxn id="43" idx="2"/>
            </p:cNvCxnSpPr>
            <p:nvPr/>
          </p:nvCxnSpPr>
          <p:spPr>
            <a:xfrm flipV="1">
              <a:off x="1063053" y="1506498"/>
              <a:ext cx="2064078" cy="1785533"/>
            </a:xfrm>
            <a:prstGeom prst="line">
              <a:avLst/>
            </a:prstGeom>
            <a:ln w="19050">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9" name="control con 3">
              <a:extLst>
                <a:ext uri="{FF2B5EF4-FFF2-40B4-BE49-F238E27FC236}">
                  <a16:creationId xmlns:a16="http://schemas.microsoft.com/office/drawing/2014/main" id="{43357F75-8596-4027-B784-ADB42BAF3EB4}"/>
                </a:ext>
              </a:extLst>
            </p:cNvPr>
            <p:cNvCxnSpPr>
              <a:stCxn id="24" idx="0"/>
              <a:endCxn id="154" idx="2"/>
            </p:cNvCxnSpPr>
            <p:nvPr/>
          </p:nvCxnSpPr>
          <p:spPr>
            <a:xfrm flipV="1">
              <a:off x="1063053" y="2033983"/>
              <a:ext cx="1773204" cy="1258048"/>
            </a:xfrm>
            <a:prstGeom prst="line">
              <a:avLst/>
            </a:prstGeom>
            <a:ln w="19050">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1" name="control con 2">
              <a:extLst>
                <a:ext uri="{FF2B5EF4-FFF2-40B4-BE49-F238E27FC236}">
                  <a16:creationId xmlns:a16="http://schemas.microsoft.com/office/drawing/2014/main" id="{A25D02E3-2B0E-409D-9426-9C241E85D81A}"/>
                </a:ext>
              </a:extLst>
            </p:cNvPr>
            <p:cNvCxnSpPr>
              <a:stCxn id="24" idx="0"/>
              <a:endCxn id="148" idx="2"/>
            </p:cNvCxnSpPr>
            <p:nvPr/>
          </p:nvCxnSpPr>
          <p:spPr>
            <a:xfrm flipV="1">
              <a:off x="1063053" y="1910806"/>
              <a:ext cx="2113145" cy="1381225"/>
            </a:xfrm>
            <a:prstGeom prst="line">
              <a:avLst/>
            </a:prstGeom>
            <a:ln w="19050">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3" name="control con 1">
              <a:extLst>
                <a:ext uri="{FF2B5EF4-FFF2-40B4-BE49-F238E27FC236}">
                  <a16:creationId xmlns:a16="http://schemas.microsoft.com/office/drawing/2014/main" id="{1E9EFAF6-2337-4B8C-8F75-159658CA9B85}"/>
                </a:ext>
              </a:extLst>
            </p:cNvPr>
            <p:cNvCxnSpPr>
              <a:stCxn id="24" idx="0"/>
              <a:endCxn id="178" idx="2"/>
            </p:cNvCxnSpPr>
            <p:nvPr/>
          </p:nvCxnSpPr>
          <p:spPr>
            <a:xfrm flipV="1">
              <a:off x="1063053" y="3080414"/>
              <a:ext cx="1525049" cy="211617"/>
            </a:xfrm>
            <a:prstGeom prst="line">
              <a:avLst/>
            </a:prstGeom>
            <a:ln w="19050">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Control">
              <a:extLst>
                <a:ext uri="{FF2B5EF4-FFF2-40B4-BE49-F238E27FC236}">
                  <a16:creationId xmlns:a16="http://schemas.microsoft.com/office/drawing/2014/main" id="{0A3ED71B-2B9A-4955-932E-A37D094A9CE8}"/>
                </a:ext>
              </a:extLst>
            </p:cNvPr>
            <p:cNvSpPr/>
            <p:nvPr/>
          </p:nvSpPr>
          <p:spPr>
            <a:xfrm>
              <a:off x="279826" y="3292031"/>
              <a:ext cx="1566454" cy="276999"/>
            </a:xfrm>
            <a:prstGeom prst="rect">
              <a:avLst/>
            </a:prstGeom>
            <a:ln w="19050"/>
          </p:spPr>
          <p:style>
            <a:lnRef idx="2">
              <a:schemeClr val="accent5"/>
            </a:lnRef>
            <a:fillRef idx="1">
              <a:schemeClr val="lt1"/>
            </a:fillRef>
            <a:effectRef idx="0">
              <a:schemeClr val="accent5"/>
            </a:effectRef>
            <a:fontRef idx="minor">
              <a:schemeClr val="dk1"/>
            </a:fontRef>
          </p:style>
          <p:txBody>
            <a:bodyPr wrap="none">
              <a:spAutoFit/>
            </a:bodyPr>
            <a:lstStyle/>
            <a:p>
              <a:pPr defTabSz="1219170" fontAlgn="b"/>
              <a:r>
                <a:rPr lang="en-GB" sz="1200" dirty="0" err="1"/>
                <a:t>Sistemas</a:t>
              </a:r>
              <a:r>
                <a:rPr lang="en-GB" sz="1200" dirty="0"/>
                <a:t> de Control</a:t>
              </a:r>
              <a:endParaRPr lang="en-GB" sz="1400" dirty="0">
                <a:solidFill>
                  <a:srgbClr val="000000"/>
                </a:solidFill>
                <a:latin typeface="Calibri" panose="020F0502020204030204" pitchFamily="34" charset="0"/>
              </a:endParaRPr>
            </a:p>
          </p:txBody>
        </p:sp>
      </p:grpSp>
      <p:grpSp>
        <p:nvGrpSpPr>
          <p:cNvPr id="30" name="Mecatrónica">
            <a:extLst>
              <a:ext uri="{FF2B5EF4-FFF2-40B4-BE49-F238E27FC236}">
                <a16:creationId xmlns:a16="http://schemas.microsoft.com/office/drawing/2014/main" id="{6FAA6332-5F31-4D6F-A659-323630994A80}"/>
              </a:ext>
            </a:extLst>
          </p:cNvPr>
          <p:cNvGrpSpPr/>
          <p:nvPr/>
        </p:nvGrpSpPr>
        <p:grpSpPr>
          <a:xfrm>
            <a:off x="352835" y="1506498"/>
            <a:ext cx="3609778" cy="1857755"/>
            <a:chOff x="352835" y="1506498"/>
            <a:chExt cx="3609778" cy="1857755"/>
          </a:xfrm>
        </p:grpSpPr>
        <p:grpSp>
          <p:nvGrpSpPr>
            <p:cNvPr id="29" name="Mecatrónica">
              <a:extLst>
                <a:ext uri="{FF2B5EF4-FFF2-40B4-BE49-F238E27FC236}">
                  <a16:creationId xmlns:a16="http://schemas.microsoft.com/office/drawing/2014/main" id="{CF9FB67D-651D-479B-A8EB-1719E416DE27}"/>
                </a:ext>
              </a:extLst>
            </p:cNvPr>
            <p:cNvGrpSpPr/>
            <p:nvPr/>
          </p:nvGrpSpPr>
          <p:grpSpPr>
            <a:xfrm>
              <a:off x="352835" y="1506498"/>
              <a:ext cx="3409491" cy="1857755"/>
              <a:chOff x="352835" y="1506498"/>
              <a:chExt cx="3409491" cy="1857755"/>
            </a:xfrm>
          </p:grpSpPr>
          <p:cxnSp>
            <p:nvCxnSpPr>
              <p:cNvPr id="165" name="mecatr con 5">
                <a:extLst>
                  <a:ext uri="{FF2B5EF4-FFF2-40B4-BE49-F238E27FC236}">
                    <a16:creationId xmlns:a16="http://schemas.microsoft.com/office/drawing/2014/main" id="{35DD2749-0F2E-4941-8DEC-7BD2B04B959F}"/>
                  </a:ext>
                </a:extLst>
              </p:cNvPr>
              <p:cNvCxnSpPr>
                <a:stCxn id="34" idx="2"/>
                <a:endCxn id="43" idx="2"/>
              </p:cNvCxnSpPr>
              <p:nvPr/>
            </p:nvCxnSpPr>
            <p:spPr>
              <a:xfrm flipV="1">
                <a:off x="932481" y="1506498"/>
                <a:ext cx="2194650" cy="332086"/>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mecatr  con 4">
                <a:extLst>
                  <a:ext uri="{FF2B5EF4-FFF2-40B4-BE49-F238E27FC236}">
                    <a16:creationId xmlns:a16="http://schemas.microsoft.com/office/drawing/2014/main" id="{C70B7D50-5AA2-4D36-9D2B-EB361554EC9A}"/>
                  </a:ext>
                </a:extLst>
              </p:cNvPr>
              <p:cNvCxnSpPr>
                <a:stCxn id="34" idx="2"/>
                <a:endCxn id="148" idx="0"/>
              </p:cNvCxnSpPr>
              <p:nvPr/>
            </p:nvCxnSpPr>
            <p:spPr>
              <a:xfrm flipV="1">
                <a:off x="932481" y="1758493"/>
                <a:ext cx="2243717" cy="80091"/>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mecatr con 3">
                <a:extLst>
                  <a:ext uri="{FF2B5EF4-FFF2-40B4-BE49-F238E27FC236}">
                    <a16:creationId xmlns:a16="http://schemas.microsoft.com/office/drawing/2014/main" id="{F04B854D-09DD-4738-AF54-739A1CB646CF}"/>
                  </a:ext>
                </a:extLst>
              </p:cNvPr>
              <p:cNvCxnSpPr>
                <a:stCxn id="34" idx="2"/>
                <a:endCxn id="142" idx="0"/>
              </p:cNvCxnSpPr>
              <p:nvPr/>
            </p:nvCxnSpPr>
            <p:spPr>
              <a:xfrm>
                <a:off x="932481" y="1838584"/>
                <a:ext cx="1655621" cy="850454"/>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mecatr con 2">
                <a:extLst>
                  <a:ext uri="{FF2B5EF4-FFF2-40B4-BE49-F238E27FC236}">
                    <a16:creationId xmlns:a16="http://schemas.microsoft.com/office/drawing/2014/main" id="{8B12E129-F666-4CCC-BDFA-8C3FA62BA88F}"/>
                  </a:ext>
                </a:extLst>
              </p:cNvPr>
              <p:cNvCxnSpPr>
                <a:stCxn id="34" idx="2"/>
              </p:cNvCxnSpPr>
              <p:nvPr/>
            </p:nvCxnSpPr>
            <p:spPr>
              <a:xfrm>
                <a:off x="932481" y="1838584"/>
                <a:ext cx="2014332" cy="976718"/>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mecatr con 1">
                <a:extLst>
                  <a:ext uri="{FF2B5EF4-FFF2-40B4-BE49-F238E27FC236}">
                    <a16:creationId xmlns:a16="http://schemas.microsoft.com/office/drawing/2014/main" id="{BE02B496-3F83-4EA7-B08D-A012E09525D3}"/>
                  </a:ext>
                </a:extLst>
              </p:cNvPr>
              <p:cNvCxnSpPr>
                <a:cxnSpLocks/>
                <a:stCxn id="34" idx="2"/>
              </p:cNvCxnSpPr>
              <p:nvPr/>
            </p:nvCxnSpPr>
            <p:spPr>
              <a:xfrm>
                <a:off x="932481" y="1838584"/>
                <a:ext cx="1713816" cy="1115567"/>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Mecatronica">
                <a:extLst>
                  <a:ext uri="{FF2B5EF4-FFF2-40B4-BE49-F238E27FC236}">
                    <a16:creationId xmlns:a16="http://schemas.microsoft.com/office/drawing/2014/main" id="{373FA0D2-EE62-4EC2-8289-BCF08FD14686}"/>
                  </a:ext>
                </a:extLst>
              </p:cNvPr>
              <p:cNvSpPr/>
              <p:nvPr/>
            </p:nvSpPr>
            <p:spPr>
              <a:xfrm>
                <a:off x="352835" y="1530807"/>
                <a:ext cx="1159292" cy="307777"/>
              </a:xfrm>
              <a:prstGeom prst="rect">
                <a:avLst/>
              </a:prstGeom>
              <a:ln w="19050"/>
            </p:spPr>
            <p:style>
              <a:lnRef idx="2">
                <a:schemeClr val="accent3"/>
              </a:lnRef>
              <a:fillRef idx="1">
                <a:schemeClr val="lt1"/>
              </a:fillRef>
              <a:effectRef idx="0">
                <a:schemeClr val="accent3"/>
              </a:effectRef>
              <a:fontRef idx="minor">
                <a:schemeClr val="dk1"/>
              </a:fontRef>
            </p:style>
            <p:txBody>
              <a:bodyPr wrap="none">
                <a:spAutoFit/>
              </a:bodyPr>
              <a:lstStyle/>
              <a:p>
                <a:r>
                  <a:rPr lang="en-GB" sz="1400" dirty="0" err="1"/>
                  <a:t>Mecatrónica</a:t>
                </a:r>
                <a:endParaRPr lang="en-GB" sz="1400" dirty="0"/>
              </a:p>
            </p:txBody>
          </p:sp>
          <p:sp>
            <p:nvSpPr>
              <p:cNvPr id="142" name="fpga mod">
                <a:extLst>
                  <a:ext uri="{FF2B5EF4-FFF2-40B4-BE49-F238E27FC236}">
                    <a16:creationId xmlns:a16="http://schemas.microsoft.com/office/drawing/2014/main" id="{5D742B4F-595F-4C1F-89EF-C47E76FAADB2}"/>
                  </a:ext>
                </a:extLst>
              </p:cNvPr>
              <p:cNvSpPr/>
              <p:nvPr/>
            </p:nvSpPr>
            <p:spPr>
              <a:xfrm>
                <a:off x="1983666" y="2689038"/>
                <a:ext cx="1208872" cy="126263"/>
              </a:xfrm>
              <a:prstGeom prst="roundRect">
                <a:avLst/>
              </a:prstGeom>
              <a:no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sp>
            <p:nvSpPr>
              <p:cNvPr id="211" name="ELVIS">
                <a:extLst>
                  <a:ext uri="{FF2B5EF4-FFF2-40B4-BE49-F238E27FC236}">
                    <a16:creationId xmlns:a16="http://schemas.microsoft.com/office/drawing/2014/main" id="{63E0027C-D594-46E0-A801-5499C7D57006}"/>
                  </a:ext>
                </a:extLst>
              </p:cNvPr>
              <p:cNvSpPr/>
              <p:nvPr/>
            </p:nvSpPr>
            <p:spPr>
              <a:xfrm>
                <a:off x="1983666" y="3223595"/>
                <a:ext cx="1778660" cy="140658"/>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grpSp>
        <p:sp>
          <p:nvSpPr>
            <p:cNvPr id="143" name="compilador fpga">
              <a:extLst>
                <a:ext uri="{FF2B5EF4-FFF2-40B4-BE49-F238E27FC236}">
                  <a16:creationId xmlns:a16="http://schemas.microsoft.com/office/drawing/2014/main" id="{EFB394A7-D111-4A59-A646-B0DBC7BFE5C5}"/>
                </a:ext>
              </a:extLst>
            </p:cNvPr>
            <p:cNvSpPr/>
            <p:nvPr/>
          </p:nvSpPr>
          <p:spPr>
            <a:xfrm>
              <a:off x="1983666" y="2831597"/>
              <a:ext cx="1978947" cy="132560"/>
            </a:xfrm>
            <a:prstGeom prst="round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grpSp>
      <p:grpSp>
        <p:nvGrpSpPr>
          <p:cNvPr id="20" name="Comunicaciones Inalámbr">
            <a:extLst>
              <a:ext uri="{FF2B5EF4-FFF2-40B4-BE49-F238E27FC236}">
                <a16:creationId xmlns:a16="http://schemas.microsoft.com/office/drawing/2014/main" id="{72F742CC-9752-4EA6-8443-CB21BEC62C79}"/>
              </a:ext>
            </a:extLst>
          </p:cNvPr>
          <p:cNvGrpSpPr/>
          <p:nvPr/>
        </p:nvGrpSpPr>
        <p:grpSpPr>
          <a:xfrm>
            <a:off x="2836257" y="2033983"/>
            <a:ext cx="6166881" cy="2151011"/>
            <a:chOff x="2836257" y="2033983"/>
            <a:chExt cx="6166881" cy="2151011"/>
          </a:xfrm>
        </p:grpSpPr>
        <p:cxnSp>
          <p:nvCxnSpPr>
            <p:cNvPr id="124" name="com in con 3">
              <a:extLst>
                <a:ext uri="{FF2B5EF4-FFF2-40B4-BE49-F238E27FC236}">
                  <a16:creationId xmlns:a16="http://schemas.microsoft.com/office/drawing/2014/main" id="{187D9D20-C49E-4854-94E3-9E41F21171E5}"/>
                </a:ext>
              </a:extLst>
            </p:cNvPr>
            <p:cNvCxnSpPr>
              <a:cxnSpLocks/>
              <a:stCxn id="12" idx="0"/>
              <a:endCxn id="107" idx="2"/>
            </p:cNvCxnSpPr>
            <p:nvPr/>
          </p:nvCxnSpPr>
          <p:spPr>
            <a:xfrm flipH="1" flipV="1">
              <a:off x="5846612" y="2968549"/>
              <a:ext cx="1869956" cy="908668"/>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com in con 2">
              <a:extLst>
                <a:ext uri="{FF2B5EF4-FFF2-40B4-BE49-F238E27FC236}">
                  <a16:creationId xmlns:a16="http://schemas.microsoft.com/office/drawing/2014/main" id="{503398DF-AC98-4957-B15B-3968A4D00C32}"/>
                </a:ext>
              </a:extLst>
            </p:cNvPr>
            <p:cNvCxnSpPr>
              <a:cxnSpLocks/>
              <a:stCxn id="12" idx="0"/>
              <a:endCxn id="110" idx="2"/>
            </p:cNvCxnSpPr>
            <p:nvPr/>
          </p:nvCxnSpPr>
          <p:spPr>
            <a:xfrm flipH="1" flipV="1">
              <a:off x="5448016" y="2289228"/>
              <a:ext cx="2268552" cy="1587989"/>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cxnSp>
          <p:nvCxnSpPr>
            <p:cNvPr id="207" name="com in con1">
              <a:extLst>
                <a:ext uri="{FF2B5EF4-FFF2-40B4-BE49-F238E27FC236}">
                  <a16:creationId xmlns:a16="http://schemas.microsoft.com/office/drawing/2014/main" id="{C2D85275-8B8E-4595-B828-070ADF9EED6C}"/>
                </a:ext>
              </a:extLst>
            </p:cNvPr>
            <p:cNvCxnSpPr>
              <a:stCxn id="12" idx="0"/>
              <a:endCxn id="154" idx="2"/>
            </p:cNvCxnSpPr>
            <p:nvPr/>
          </p:nvCxnSpPr>
          <p:spPr>
            <a:xfrm flipH="1" flipV="1">
              <a:off x="2836257" y="2033983"/>
              <a:ext cx="4880311" cy="1843234"/>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Comunicaciones inal">
              <a:extLst>
                <a:ext uri="{FF2B5EF4-FFF2-40B4-BE49-F238E27FC236}">
                  <a16:creationId xmlns:a16="http://schemas.microsoft.com/office/drawing/2014/main" id="{74FB3984-AD3A-4DEB-A53F-464B408475A9}"/>
                </a:ext>
              </a:extLst>
            </p:cNvPr>
            <p:cNvSpPr/>
            <p:nvPr/>
          </p:nvSpPr>
          <p:spPr>
            <a:xfrm>
              <a:off x="6429998" y="3877217"/>
              <a:ext cx="2573140" cy="307777"/>
            </a:xfrm>
            <a:prstGeom prst="rect">
              <a:avLst/>
            </a:prstGeom>
            <a:ln w="19050"/>
          </p:spPr>
          <p:style>
            <a:lnRef idx="2">
              <a:schemeClr val="accent1"/>
            </a:lnRef>
            <a:fillRef idx="1">
              <a:schemeClr val="lt1"/>
            </a:fillRef>
            <a:effectRef idx="0">
              <a:schemeClr val="accent1"/>
            </a:effectRef>
            <a:fontRef idx="minor">
              <a:schemeClr val="dk1"/>
            </a:fontRef>
          </p:style>
          <p:txBody>
            <a:bodyPr wrap="none">
              <a:spAutoFit/>
            </a:bodyPr>
            <a:lstStyle/>
            <a:p>
              <a:pPr defTabSz="1219170" fontAlgn="b"/>
              <a:r>
                <a:rPr lang="en-GB" sz="1400" dirty="0"/>
                <a:t>Comunicaciones </a:t>
              </a:r>
              <a:r>
                <a:rPr lang="en-GB" sz="1400" dirty="0" err="1"/>
                <a:t>Inalámbricas</a:t>
              </a:r>
              <a:endParaRPr lang="en-GB" sz="1400" dirty="0">
                <a:solidFill>
                  <a:srgbClr val="000000"/>
                </a:solidFill>
                <a:latin typeface="Calibri" panose="020F0502020204030204" pitchFamily="34" charset="0"/>
              </a:endParaRPr>
            </a:p>
          </p:txBody>
        </p:sp>
      </p:grpSp>
      <p:grpSp>
        <p:nvGrpSpPr>
          <p:cNvPr id="22" name="Diseño Antenas y Radares">
            <a:extLst>
              <a:ext uri="{FF2B5EF4-FFF2-40B4-BE49-F238E27FC236}">
                <a16:creationId xmlns:a16="http://schemas.microsoft.com/office/drawing/2014/main" id="{C86230ED-3C0C-4B14-B1B1-47280F90EEF9}"/>
              </a:ext>
            </a:extLst>
          </p:cNvPr>
          <p:cNvGrpSpPr/>
          <p:nvPr/>
        </p:nvGrpSpPr>
        <p:grpSpPr>
          <a:xfrm>
            <a:off x="2836257" y="2033983"/>
            <a:ext cx="3806281" cy="2532414"/>
            <a:chOff x="2836257" y="2033983"/>
            <a:chExt cx="3806281" cy="2532414"/>
          </a:xfrm>
        </p:grpSpPr>
        <p:cxnSp>
          <p:nvCxnSpPr>
            <p:cNvPr id="129" name="antena con 3">
              <a:extLst>
                <a:ext uri="{FF2B5EF4-FFF2-40B4-BE49-F238E27FC236}">
                  <a16:creationId xmlns:a16="http://schemas.microsoft.com/office/drawing/2014/main" id="{B177D09F-31AB-40A4-AF4B-A505FD3645DE}"/>
                </a:ext>
              </a:extLst>
            </p:cNvPr>
            <p:cNvCxnSpPr>
              <a:cxnSpLocks/>
              <a:stCxn id="21" idx="0"/>
              <a:endCxn id="107" idx="2"/>
            </p:cNvCxnSpPr>
            <p:nvPr/>
          </p:nvCxnSpPr>
          <p:spPr>
            <a:xfrm flipV="1">
              <a:off x="5535729" y="2968549"/>
              <a:ext cx="310883" cy="1320849"/>
            </a:xfrm>
            <a:prstGeom prst="line">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130" name="antena con 2">
              <a:extLst>
                <a:ext uri="{FF2B5EF4-FFF2-40B4-BE49-F238E27FC236}">
                  <a16:creationId xmlns:a16="http://schemas.microsoft.com/office/drawing/2014/main" id="{A87EF6D5-0F68-41DC-BA5D-4F7AA5548711}"/>
                </a:ext>
              </a:extLst>
            </p:cNvPr>
            <p:cNvCxnSpPr>
              <a:cxnSpLocks/>
              <a:stCxn id="21" idx="0"/>
              <a:endCxn id="110" idx="2"/>
            </p:cNvCxnSpPr>
            <p:nvPr/>
          </p:nvCxnSpPr>
          <p:spPr>
            <a:xfrm flipH="1" flipV="1">
              <a:off x="5448016" y="2289228"/>
              <a:ext cx="87713" cy="2000170"/>
            </a:xfrm>
            <a:prstGeom prst="line">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205" name="antena con 1">
              <a:extLst>
                <a:ext uri="{FF2B5EF4-FFF2-40B4-BE49-F238E27FC236}">
                  <a16:creationId xmlns:a16="http://schemas.microsoft.com/office/drawing/2014/main" id="{5678CBDF-13B0-4C70-AD47-64318ADA61DE}"/>
                </a:ext>
              </a:extLst>
            </p:cNvPr>
            <p:cNvCxnSpPr>
              <a:stCxn id="21" idx="0"/>
              <a:endCxn id="154" idx="2"/>
            </p:cNvCxnSpPr>
            <p:nvPr/>
          </p:nvCxnSpPr>
          <p:spPr>
            <a:xfrm flipH="1" flipV="1">
              <a:off x="2836257" y="2033983"/>
              <a:ext cx="2699472" cy="2255415"/>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Antenas">
              <a:extLst>
                <a:ext uri="{FF2B5EF4-FFF2-40B4-BE49-F238E27FC236}">
                  <a16:creationId xmlns:a16="http://schemas.microsoft.com/office/drawing/2014/main" id="{40E339FF-B3D1-4F10-AA44-C5D0230E5CE5}"/>
                </a:ext>
              </a:extLst>
            </p:cNvPr>
            <p:cNvSpPr/>
            <p:nvPr/>
          </p:nvSpPr>
          <p:spPr>
            <a:xfrm>
              <a:off x="4428919" y="4289398"/>
              <a:ext cx="2213619" cy="276999"/>
            </a:xfrm>
            <a:prstGeom prst="rect">
              <a:avLst/>
            </a:prstGeom>
            <a:ln w="19050"/>
          </p:spPr>
          <p:style>
            <a:lnRef idx="2">
              <a:schemeClr val="accent2"/>
            </a:lnRef>
            <a:fillRef idx="1">
              <a:schemeClr val="lt1"/>
            </a:fillRef>
            <a:effectRef idx="0">
              <a:schemeClr val="accent2"/>
            </a:effectRef>
            <a:fontRef idx="minor">
              <a:schemeClr val="dk1"/>
            </a:fontRef>
          </p:style>
          <p:txBody>
            <a:bodyPr wrap="none">
              <a:spAutoFit/>
            </a:bodyPr>
            <a:lstStyle/>
            <a:p>
              <a:pPr defTabSz="1219170" fontAlgn="b"/>
              <a:r>
                <a:rPr lang="en-GB" sz="1200" dirty="0" err="1"/>
                <a:t>Diseño</a:t>
              </a:r>
              <a:r>
                <a:rPr lang="en-GB" sz="1200" dirty="0"/>
                <a:t> de </a:t>
              </a:r>
              <a:r>
                <a:rPr lang="en-GB" sz="1200" dirty="0" err="1"/>
                <a:t>Antenas</a:t>
              </a:r>
              <a:r>
                <a:rPr lang="en-GB" sz="1200" dirty="0"/>
                <a:t> y </a:t>
              </a:r>
              <a:r>
                <a:rPr lang="en-GB" sz="1200" dirty="0" err="1"/>
                <a:t>Radares</a:t>
              </a:r>
              <a:endParaRPr lang="en-GB" sz="1200" dirty="0">
                <a:solidFill>
                  <a:srgbClr val="000000"/>
                </a:solidFill>
                <a:latin typeface="Calibri" panose="020F0502020204030204" pitchFamily="34" charset="0"/>
              </a:endParaRPr>
            </a:p>
          </p:txBody>
        </p:sp>
      </p:grpSp>
      <p:grpSp>
        <p:nvGrpSpPr>
          <p:cNvPr id="13" name="Proceso Dig Señales">
            <a:extLst>
              <a:ext uri="{FF2B5EF4-FFF2-40B4-BE49-F238E27FC236}">
                <a16:creationId xmlns:a16="http://schemas.microsoft.com/office/drawing/2014/main" id="{436455A1-9401-4476-8B4E-CD6CB8A8E6ED}"/>
              </a:ext>
            </a:extLst>
          </p:cNvPr>
          <p:cNvGrpSpPr/>
          <p:nvPr/>
        </p:nvGrpSpPr>
        <p:grpSpPr>
          <a:xfrm>
            <a:off x="3127131" y="754544"/>
            <a:ext cx="4981887" cy="2479897"/>
            <a:chOff x="3127131" y="754544"/>
            <a:chExt cx="4981887" cy="2479897"/>
          </a:xfrm>
        </p:grpSpPr>
        <p:sp>
          <p:nvSpPr>
            <p:cNvPr id="78" name="Windows CV">
              <a:extLst>
                <a:ext uri="{FF2B5EF4-FFF2-40B4-BE49-F238E27FC236}">
                  <a16:creationId xmlns:a16="http://schemas.microsoft.com/office/drawing/2014/main" id="{1A58D261-4E77-4D83-8E41-ADB6973DC67A}"/>
                </a:ext>
              </a:extLst>
            </p:cNvPr>
            <p:cNvSpPr/>
            <p:nvPr/>
          </p:nvSpPr>
          <p:spPr>
            <a:xfrm>
              <a:off x="4669308" y="3093609"/>
              <a:ext cx="947847" cy="140832"/>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sp>
          <p:nvSpPr>
            <p:cNvPr id="58" name="unit test">
              <a:extLst>
                <a:ext uri="{FF2B5EF4-FFF2-40B4-BE49-F238E27FC236}">
                  <a16:creationId xmlns:a16="http://schemas.microsoft.com/office/drawing/2014/main" id="{84FBF7EC-7C2C-4C39-B76F-DECA75650DC3}"/>
                </a:ext>
              </a:extLst>
            </p:cNvPr>
            <p:cNvSpPr/>
            <p:nvPr/>
          </p:nvSpPr>
          <p:spPr>
            <a:xfrm>
              <a:off x="4669308" y="2413838"/>
              <a:ext cx="2016751" cy="153888"/>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sp>
          <p:nvSpPr>
            <p:cNvPr id="72" name="test stand">
              <a:extLst>
                <a:ext uri="{FF2B5EF4-FFF2-40B4-BE49-F238E27FC236}">
                  <a16:creationId xmlns:a16="http://schemas.microsoft.com/office/drawing/2014/main" id="{7D7C5087-0962-4FE5-89A2-7699B74D14F9}"/>
                </a:ext>
              </a:extLst>
            </p:cNvPr>
            <p:cNvSpPr/>
            <p:nvPr/>
          </p:nvSpPr>
          <p:spPr>
            <a:xfrm>
              <a:off x="4669308" y="2957860"/>
              <a:ext cx="771616" cy="128699"/>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cxnSp>
          <p:nvCxnSpPr>
            <p:cNvPr id="56" name="soft con 5">
              <a:extLst>
                <a:ext uri="{FF2B5EF4-FFF2-40B4-BE49-F238E27FC236}">
                  <a16:creationId xmlns:a16="http://schemas.microsoft.com/office/drawing/2014/main" id="{9AFF0B8F-ED0E-4523-AFD8-8C1A68DF6569}"/>
                </a:ext>
              </a:extLst>
            </p:cNvPr>
            <p:cNvCxnSpPr>
              <a:stCxn id="43" idx="0"/>
              <a:endCxn id="11" idx="2"/>
            </p:cNvCxnSpPr>
            <p:nvPr/>
          </p:nvCxnSpPr>
          <p:spPr>
            <a:xfrm flipV="1">
              <a:off x="3127131" y="1062321"/>
              <a:ext cx="3969431" cy="290289"/>
            </a:xfrm>
            <a:prstGeom prst="line">
              <a:avLst/>
            </a:prstGeom>
            <a:ln w="19050">
              <a:headEnd type="none"/>
              <a:tailEnd type="none"/>
            </a:ln>
          </p:spPr>
          <p:style>
            <a:lnRef idx="1">
              <a:schemeClr val="accent3"/>
            </a:lnRef>
            <a:fillRef idx="0">
              <a:schemeClr val="accent3"/>
            </a:fillRef>
            <a:effectRef idx="0">
              <a:schemeClr val="accent3"/>
            </a:effectRef>
            <a:fontRef idx="minor">
              <a:schemeClr val="tx1"/>
            </a:fontRef>
          </p:style>
        </p:cxnSp>
        <p:cxnSp>
          <p:nvCxnSpPr>
            <p:cNvPr id="59" name="soft con 4">
              <a:extLst>
                <a:ext uri="{FF2B5EF4-FFF2-40B4-BE49-F238E27FC236}">
                  <a16:creationId xmlns:a16="http://schemas.microsoft.com/office/drawing/2014/main" id="{8D869CB9-57B1-4D7F-A594-C6D0EE7F0C8F}"/>
                </a:ext>
              </a:extLst>
            </p:cNvPr>
            <p:cNvCxnSpPr>
              <a:cxnSpLocks/>
              <a:stCxn id="58" idx="0"/>
              <a:endCxn id="11" idx="2"/>
            </p:cNvCxnSpPr>
            <p:nvPr/>
          </p:nvCxnSpPr>
          <p:spPr>
            <a:xfrm flipV="1">
              <a:off x="5677684" y="1062321"/>
              <a:ext cx="1418878" cy="1351517"/>
            </a:xfrm>
            <a:prstGeom prst="line">
              <a:avLst/>
            </a:prstGeom>
            <a:ln w="19050">
              <a:solidFill>
                <a:schemeClr val="accent3"/>
              </a:solidFill>
              <a:headEnd type="none"/>
              <a:tailEnd type="none"/>
            </a:ln>
          </p:spPr>
          <p:style>
            <a:lnRef idx="1">
              <a:schemeClr val="accent3"/>
            </a:lnRef>
            <a:fillRef idx="0">
              <a:schemeClr val="accent3"/>
            </a:fillRef>
            <a:effectRef idx="0">
              <a:schemeClr val="accent3"/>
            </a:effectRef>
            <a:fontRef idx="minor">
              <a:schemeClr val="tx1"/>
            </a:fontRef>
          </p:style>
        </p:cxnSp>
        <p:cxnSp>
          <p:nvCxnSpPr>
            <p:cNvPr id="62" name="soft con 3">
              <a:extLst>
                <a:ext uri="{FF2B5EF4-FFF2-40B4-BE49-F238E27FC236}">
                  <a16:creationId xmlns:a16="http://schemas.microsoft.com/office/drawing/2014/main" id="{8E1B9D79-67D1-480A-B9C9-6195248A5F52}"/>
                </a:ext>
              </a:extLst>
            </p:cNvPr>
            <p:cNvCxnSpPr>
              <a:cxnSpLocks/>
              <a:stCxn id="61" idx="0"/>
              <a:endCxn id="11" idx="2"/>
            </p:cNvCxnSpPr>
            <p:nvPr/>
          </p:nvCxnSpPr>
          <p:spPr>
            <a:xfrm flipV="1">
              <a:off x="5677684" y="1062321"/>
              <a:ext cx="1418878" cy="1499054"/>
            </a:xfrm>
            <a:prstGeom prst="line">
              <a:avLst/>
            </a:prstGeom>
            <a:ln w="19050">
              <a:solidFill>
                <a:schemeClr val="accent3"/>
              </a:solidFill>
              <a:headEnd type="none"/>
              <a:tailEnd type="none"/>
            </a:ln>
          </p:spPr>
          <p:style>
            <a:lnRef idx="1">
              <a:schemeClr val="accent3"/>
            </a:lnRef>
            <a:fillRef idx="0">
              <a:schemeClr val="accent3"/>
            </a:fillRef>
            <a:effectRef idx="0">
              <a:schemeClr val="accent3"/>
            </a:effectRef>
            <a:fontRef idx="minor">
              <a:schemeClr val="tx1"/>
            </a:fontRef>
          </p:style>
        </p:cxnSp>
        <p:cxnSp>
          <p:nvCxnSpPr>
            <p:cNvPr id="71" name="soft con 2">
              <a:extLst>
                <a:ext uri="{FF2B5EF4-FFF2-40B4-BE49-F238E27FC236}">
                  <a16:creationId xmlns:a16="http://schemas.microsoft.com/office/drawing/2014/main" id="{4096A752-B412-438A-A673-E40A125AB63E}"/>
                </a:ext>
              </a:extLst>
            </p:cNvPr>
            <p:cNvCxnSpPr>
              <a:stCxn id="68" idx="0"/>
              <a:endCxn id="11" idx="2"/>
            </p:cNvCxnSpPr>
            <p:nvPr/>
          </p:nvCxnSpPr>
          <p:spPr>
            <a:xfrm flipV="1">
              <a:off x="5759049" y="1062321"/>
              <a:ext cx="1337513" cy="1644054"/>
            </a:xfrm>
            <a:prstGeom prst="line">
              <a:avLst/>
            </a:prstGeom>
            <a:ln w="19050">
              <a:headEnd type="none"/>
              <a:tailEnd type="none"/>
            </a:ln>
          </p:spPr>
          <p:style>
            <a:lnRef idx="1">
              <a:schemeClr val="accent3"/>
            </a:lnRef>
            <a:fillRef idx="0">
              <a:schemeClr val="accent3"/>
            </a:fillRef>
            <a:effectRef idx="0">
              <a:schemeClr val="accent3"/>
            </a:effectRef>
            <a:fontRef idx="minor">
              <a:schemeClr val="tx1"/>
            </a:fontRef>
          </p:style>
        </p:cxnSp>
        <p:cxnSp>
          <p:nvCxnSpPr>
            <p:cNvPr id="73" name="soft con 1">
              <a:extLst>
                <a:ext uri="{FF2B5EF4-FFF2-40B4-BE49-F238E27FC236}">
                  <a16:creationId xmlns:a16="http://schemas.microsoft.com/office/drawing/2014/main" id="{E5E0BC3D-51E7-45A4-B6BC-5EF53A057EA6}"/>
                </a:ext>
              </a:extLst>
            </p:cNvPr>
            <p:cNvCxnSpPr>
              <a:cxnSpLocks/>
              <a:stCxn id="72" idx="0"/>
              <a:endCxn id="11" idx="2"/>
            </p:cNvCxnSpPr>
            <p:nvPr/>
          </p:nvCxnSpPr>
          <p:spPr>
            <a:xfrm flipV="1">
              <a:off x="5055116" y="1062321"/>
              <a:ext cx="2041446" cy="1895539"/>
            </a:xfrm>
            <a:prstGeom prst="line">
              <a:avLst/>
            </a:prstGeom>
            <a:ln w="19050">
              <a:headEnd type="none"/>
              <a:tailEnd type="none"/>
            </a:ln>
          </p:spPr>
          <p:style>
            <a:lnRef idx="1">
              <a:schemeClr val="accent3"/>
            </a:lnRef>
            <a:fillRef idx="0">
              <a:schemeClr val="accent3"/>
            </a:fillRef>
            <a:effectRef idx="0">
              <a:schemeClr val="accent3"/>
            </a:effectRef>
            <a:fontRef idx="minor">
              <a:schemeClr val="tx1"/>
            </a:fontRef>
          </p:style>
        </p:cxnSp>
        <p:sp>
          <p:nvSpPr>
            <p:cNvPr id="11" name="Soft">
              <a:extLst>
                <a:ext uri="{FF2B5EF4-FFF2-40B4-BE49-F238E27FC236}">
                  <a16:creationId xmlns:a16="http://schemas.microsoft.com/office/drawing/2014/main" id="{001C44BC-1D15-4E55-9988-23163CCB66C1}"/>
                </a:ext>
              </a:extLst>
            </p:cNvPr>
            <p:cNvSpPr/>
            <p:nvPr/>
          </p:nvSpPr>
          <p:spPr>
            <a:xfrm>
              <a:off x="6084105" y="754544"/>
              <a:ext cx="2024913" cy="307777"/>
            </a:xfrm>
            <a:prstGeom prst="rect">
              <a:avLst/>
            </a:prstGeom>
            <a:ln w="19050"/>
          </p:spPr>
          <p:style>
            <a:lnRef idx="2">
              <a:schemeClr val="accent3"/>
            </a:lnRef>
            <a:fillRef idx="1">
              <a:schemeClr val="lt1"/>
            </a:fillRef>
            <a:effectRef idx="0">
              <a:schemeClr val="accent3"/>
            </a:effectRef>
            <a:fontRef idx="minor">
              <a:schemeClr val="dk1"/>
            </a:fontRef>
          </p:style>
          <p:txBody>
            <a:bodyPr wrap="none">
              <a:spAutoFit/>
            </a:bodyPr>
            <a:lstStyle/>
            <a:p>
              <a:pPr defTabSz="1219170" fontAlgn="b"/>
              <a:r>
                <a:rPr lang="en-GB" sz="1400" dirty="0" err="1"/>
                <a:t>Desarrollo</a:t>
              </a:r>
              <a:r>
                <a:rPr lang="en-GB" sz="1400" dirty="0"/>
                <a:t> de software</a:t>
              </a:r>
              <a:endParaRPr lang="en-GB" sz="1400" dirty="0">
                <a:solidFill>
                  <a:srgbClr val="000000"/>
                </a:solidFill>
                <a:latin typeface="Calibri" panose="020F0502020204030204" pitchFamily="34" charset="0"/>
              </a:endParaRPr>
            </a:p>
          </p:txBody>
        </p:sp>
        <p:sp>
          <p:nvSpPr>
            <p:cNvPr id="68" name="desktop exec">
              <a:extLst>
                <a:ext uri="{FF2B5EF4-FFF2-40B4-BE49-F238E27FC236}">
                  <a16:creationId xmlns:a16="http://schemas.microsoft.com/office/drawing/2014/main" id="{7514C331-7FE0-4341-89C5-DE0AE55FF655}"/>
                </a:ext>
              </a:extLst>
            </p:cNvPr>
            <p:cNvSpPr/>
            <p:nvPr/>
          </p:nvSpPr>
          <p:spPr>
            <a:xfrm>
              <a:off x="4669308" y="2706375"/>
              <a:ext cx="2179481" cy="128699"/>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sp>
          <p:nvSpPr>
            <p:cNvPr id="61" name="analizador IV">
              <a:extLst>
                <a:ext uri="{FF2B5EF4-FFF2-40B4-BE49-F238E27FC236}">
                  <a16:creationId xmlns:a16="http://schemas.microsoft.com/office/drawing/2014/main" id="{E00A7839-558B-4EB4-8E3D-D4D3E1F92BFA}"/>
                </a:ext>
              </a:extLst>
            </p:cNvPr>
            <p:cNvSpPr/>
            <p:nvPr/>
          </p:nvSpPr>
          <p:spPr>
            <a:xfrm>
              <a:off x="4669308" y="2561375"/>
              <a:ext cx="2016751" cy="153888"/>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a:p>
          </p:txBody>
        </p:sp>
      </p:grpSp>
      <p:sp>
        <p:nvSpPr>
          <p:cNvPr id="102" name="Title 4">
            <a:extLst>
              <a:ext uri="{FF2B5EF4-FFF2-40B4-BE49-F238E27FC236}">
                <a16:creationId xmlns:a16="http://schemas.microsoft.com/office/drawing/2014/main" id="{7755B58F-332C-4196-BC81-408B5A76EFDA}"/>
              </a:ext>
            </a:extLst>
          </p:cNvPr>
          <p:cNvSpPr>
            <a:spLocks noGrp="1"/>
          </p:cNvSpPr>
          <p:nvPr>
            <p:ph type="title"/>
          </p:nvPr>
        </p:nvSpPr>
        <p:spPr>
          <a:xfrm>
            <a:off x="454025" y="207645"/>
            <a:ext cx="8229600" cy="457200"/>
          </a:xfrm>
        </p:spPr>
        <p:txBody>
          <a:bodyPr/>
          <a:lstStyle/>
          <a:p>
            <a:pPr algn="ctr"/>
            <a:r>
              <a:rPr lang="en-GB" sz="1800" dirty="0" err="1"/>
              <a:t>Licencia</a:t>
            </a:r>
            <a:r>
              <a:rPr lang="en-GB" sz="1800" dirty="0"/>
              <a:t> </a:t>
            </a:r>
            <a:r>
              <a:rPr lang="en-GB" sz="1800" dirty="0" err="1"/>
              <a:t>Académicas</a:t>
            </a:r>
            <a:r>
              <a:rPr lang="en-GB" sz="1800" dirty="0"/>
              <a:t> de Sitio LabVIEW – </a:t>
            </a:r>
            <a:r>
              <a:rPr lang="en-GB" sz="1800" dirty="0" err="1"/>
              <a:t>Módulos</a:t>
            </a:r>
            <a:r>
              <a:rPr lang="en-GB" sz="1800" dirty="0"/>
              <a:t> vs </a:t>
            </a:r>
            <a:r>
              <a:rPr lang="en-GB" sz="1800" dirty="0" err="1"/>
              <a:t>Aplicaciones</a:t>
            </a:r>
            <a:endParaRPr lang="en-GB" sz="1800" dirty="0"/>
          </a:p>
        </p:txBody>
      </p:sp>
    </p:spTree>
    <p:extLst>
      <p:ext uri="{BB962C8B-B14F-4D97-AF65-F5344CB8AC3E}">
        <p14:creationId xmlns:p14="http://schemas.microsoft.com/office/powerpoint/2010/main" val="2967388588"/>
      </p:ext>
    </p:extLst>
  </p:cSld>
  <p:clrMapOvr>
    <a:masterClrMapping/>
  </p:clrMapOvr>
  <mc:AlternateContent xmlns:mc="http://schemas.openxmlformats.org/markup-compatibility/2006">
    <mc:Choice xmlns:p14="http://schemas.microsoft.com/office/powerpoint/2010/main" Requires="p14">
      <p:transition spd="slow" p14:dur="2000" advTm="26000"/>
    </mc:Choice>
    <mc:Fallback>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500"/>
                                        <p:tgtEl>
                                          <p:spTgt spid="8"/>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600"/>
                                        <p:tgtEl>
                                          <p:spTgt spid="3"/>
                                        </p:tgtEl>
                                      </p:cBhvr>
                                    </p:animEffect>
                                  </p:childTnLst>
                                </p:cTn>
                              </p:par>
                            </p:childTnLst>
                          </p:cTn>
                        </p:par>
                        <p:par>
                          <p:cTn id="16" fill="hold">
                            <p:stCondLst>
                              <p:cond delay="5600"/>
                            </p:stCondLst>
                            <p:childTnLst>
                              <p:par>
                                <p:cTn id="17" presetID="10"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600"/>
                                        <p:tgtEl>
                                          <p:spTgt spid="9"/>
                                        </p:tgtEl>
                                      </p:cBhvr>
                                    </p:animEffect>
                                  </p:childTnLst>
                                </p:cTn>
                              </p:par>
                            </p:childTnLst>
                          </p:cTn>
                        </p:par>
                        <p:par>
                          <p:cTn id="20" fill="hold">
                            <p:stCondLst>
                              <p:cond delay="7200"/>
                            </p:stCondLst>
                            <p:childTnLst>
                              <p:par>
                                <p:cTn id="21" presetID="10" presetClass="entr" presetSubtype="0"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600"/>
                                        <p:tgtEl>
                                          <p:spTgt spid="13"/>
                                        </p:tgtEl>
                                      </p:cBhvr>
                                    </p:animEffect>
                                  </p:childTnLst>
                                </p:cTn>
                              </p:par>
                            </p:childTnLst>
                          </p:cTn>
                        </p:par>
                        <p:par>
                          <p:cTn id="24" fill="hold">
                            <p:stCondLst>
                              <p:cond delay="8800"/>
                            </p:stCondLst>
                            <p:childTnLst>
                              <p:par>
                                <p:cTn id="25" presetID="10" presetClass="entr" presetSubtype="0" fill="hold" nodeType="after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600"/>
                                        <p:tgtEl>
                                          <p:spTgt spid="17"/>
                                        </p:tgtEl>
                                      </p:cBhvr>
                                    </p:animEffect>
                                  </p:childTnLst>
                                </p:cTn>
                              </p:par>
                            </p:childTnLst>
                          </p:cTn>
                        </p:par>
                        <p:par>
                          <p:cTn id="28" fill="hold">
                            <p:stCondLst>
                              <p:cond delay="10400"/>
                            </p:stCondLst>
                            <p:childTnLst>
                              <p:par>
                                <p:cTn id="29" presetID="10" presetClass="entr" presetSubtype="0" fill="hold" nodeType="afterEffect">
                                  <p:stCondLst>
                                    <p:cond delay="1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600"/>
                                        <p:tgtEl>
                                          <p:spTgt spid="18"/>
                                        </p:tgtEl>
                                      </p:cBhvr>
                                    </p:animEffect>
                                  </p:childTnLst>
                                </p:cTn>
                              </p:par>
                            </p:childTnLst>
                          </p:cTn>
                        </p:par>
                        <p:par>
                          <p:cTn id="32" fill="hold">
                            <p:stCondLst>
                              <p:cond delay="12000"/>
                            </p:stCondLst>
                            <p:childTnLst>
                              <p:par>
                                <p:cTn id="33" presetID="10" presetClass="entr" presetSubtype="0" fill="hold" nodeType="afterEffect">
                                  <p:stCondLst>
                                    <p:cond delay="10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600"/>
                                        <p:tgtEl>
                                          <p:spTgt spid="19"/>
                                        </p:tgtEl>
                                      </p:cBhvr>
                                    </p:animEffect>
                                  </p:childTnLst>
                                </p:cTn>
                              </p:par>
                            </p:childTnLst>
                          </p:cTn>
                        </p:par>
                        <p:par>
                          <p:cTn id="36" fill="hold">
                            <p:stCondLst>
                              <p:cond delay="13600"/>
                            </p:stCondLst>
                            <p:childTnLst>
                              <p:par>
                                <p:cTn id="37" presetID="10" presetClass="entr" presetSubtype="0" fill="hold" nodeType="afterEffect">
                                  <p:stCondLst>
                                    <p:cond delay="10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600"/>
                                        <p:tgtEl>
                                          <p:spTgt spid="20"/>
                                        </p:tgtEl>
                                      </p:cBhvr>
                                    </p:animEffect>
                                  </p:childTnLst>
                                </p:cTn>
                              </p:par>
                            </p:childTnLst>
                          </p:cTn>
                        </p:par>
                        <p:par>
                          <p:cTn id="40" fill="hold">
                            <p:stCondLst>
                              <p:cond delay="15200"/>
                            </p:stCondLst>
                            <p:childTnLst>
                              <p:par>
                                <p:cTn id="41" presetID="10" presetClass="entr" presetSubtype="0" fill="hold" nodeType="afterEffect">
                                  <p:stCondLst>
                                    <p:cond delay="100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600"/>
                                        <p:tgtEl>
                                          <p:spTgt spid="22"/>
                                        </p:tgtEl>
                                      </p:cBhvr>
                                    </p:animEffect>
                                  </p:childTnLst>
                                </p:cTn>
                              </p:par>
                            </p:childTnLst>
                          </p:cTn>
                        </p:par>
                        <p:par>
                          <p:cTn id="44" fill="hold">
                            <p:stCondLst>
                              <p:cond delay="16800"/>
                            </p:stCondLst>
                            <p:childTnLst>
                              <p:par>
                                <p:cTn id="45" presetID="10" presetClass="entr" presetSubtype="0" fill="hold" nodeType="afterEffect">
                                  <p:stCondLst>
                                    <p:cond delay="10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600"/>
                                        <p:tgtEl>
                                          <p:spTgt spid="25"/>
                                        </p:tgtEl>
                                      </p:cBhvr>
                                    </p:animEffect>
                                  </p:childTnLst>
                                </p:cTn>
                              </p:par>
                            </p:childTnLst>
                          </p:cTn>
                        </p:par>
                        <p:par>
                          <p:cTn id="48" fill="hold">
                            <p:stCondLst>
                              <p:cond delay="18400"/>
                            </p:stCondLst>
                            <p:childTnLst>
                              <p:par>
                                <p:cTn id="49" presetID="10" presetClass="entr" presetSubtype="0" fill="hold" nodeType="afterEffect">
                                  <p:stCondLst>
                                    <p:cond delay="100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600"/>
                                        <p:tgtEl>
                                          <p:spTgt spid="27"/>
                                        </p:tgtEl>
                                      </p:cBhvr>
                                    </p:animEffect>
                                  </p:childTnLst>
                                </p:cTn>
                              </p:par>
                            </p:childTnLst>
                          </p:cTn>
                        </p:par>
                        <p:par>
                          <p:cTn id="52" fill="hold">
                            <p:stCondLst>
                              <p:cond delay="20000"/>
                            </p:stCondLst>
                            <p:childTnLst>
                              <p:par>
                                <p:cTn id="53" presetID="10" presetClass="entr" presetSubtype="0" fill="hold" nodeType="afterEffect">
                                  <p:stCondLst>
                                    <p:cond delay="100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600"/>
                                        <p:tgtEl>
                                          <p:spTgt spid="28"/>
                                        </p:tgtEl>
                                      </p:cBhvr>
                                    </p:animEffect>
                                  </p:childTnLst>
                                </p:cTn>
                              </p:par>
                            </p:childTnLst>
                          </p:cTn>
                        </p:par>
                        <p:par>
                          <p:cTn id="56" fill="hold">
                            <p:stCondLst>
                              <p:cond delay="21600"/>
                            </p:stCondLst>
                            <p:childTnLst>
                              <p:par>
                                <p:cTn id="57" presetID="10" presetClass="entr" presetSubtype="0" fill="hold" nodeType="afterEffect">
                                  <p:stCondLst>
                                    <p:cond delay="100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600"/>
                                        <p:tgtEl>
                                          <p:spTgt spid="30"/>
                                        </p:tgtEl>
                                      </p:cBhvr>
                                    </p:animEffect>
                                  </p:childTnLst>
                                </p:cTn>
                              </p:par>
                            </p:childTnLst>
                          </p:cTn>
                        </p:par>
                        <p:par>
                          <p:cTn id="60" fill="hold">
                            <p:stCondLst>
                              <p:cond delay="23200"/>
                            </p:stCondLst>
                            <p:childTnLst>
                              <p:par>
                                <p:cTn id="61" presetID="22" presetClass="entr" presetSubtype="8" fill="hold" grpId="0" nodeType="afterEffect">
                                  <p:stCondLst>
                                    <p:cond delay="1000"/>
                                  </p:stCondLst>
                                  <p:childTnLst>
                                    <p:set>
                                      <p:cBhvr>
                                        <p:cTn id="62" dur="1" fill="hold">
                                          <p:stCondLst>
                                            <p:cond delay="0"/>
                                          </p:stCondLst>
                                        </p:cTn>
                                        <p:tgtEl>
                                          <p:spTgt spid="2"/>
                                        </p:tgtEl>
                                        <p:attrNameLst>
                                          <p:attrName>style.visibility</p:attrName>
                                        </p:attrNameLst>
                                      </p:cBhvr>
                                      <p:to>
                                        <p:strVal val="visible"/>
                                      </p:to>
                                    </p:set>
                                    <p:animEffect transition="in" filter="wipe(left)">
                                      <p:cBhvr>
                                        <p:cTn id="6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err="1"/>
              <a:t>Mucho</a:t>
            </a:r>
            <a:r>
              <a:rPr lang="en-GB" dirty="0"/>
              <a:t> </a:t>
            </a:r>
            <a:r>
              <a:rPr lang="en-GB" dirty="0" err="1"/>
              <a:t>más</a:t>
            </a:r>
            <a:r>
              <a:rPr lang="en-GB" dirty="0"/>
              <a:t> que Software</a:t>
            </a:r>
          </a:p>
        </p:txBody>
      </p:sp>
    </p:spTree>
    <p:extLst>
      <p:ext uri="{BB962C8B-B14F-4D97-AF65-F5344CB8AC3E}">
        <p14:creationId xmlns:p14="http://schemas.microsoft.com/office/powerpoint/2010/main" val="2998864488"/>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Programa</a:t>
            </a:r>
            <a:r>
              <a:rPr lang="en-GB" dirty="0"/>
              <a:t> de </a:t>
            </a:r>
            <a:r>
              <a:rPr lang="en-GB" dirty="0" err="1"/>
              <a:t>Servicio</a:t>
            </a:r>
            <a:r>
              <a:rPr lang="en-GB" dirty="0"/>
              <a:t> </a:t>
            </a:r>
            <a:r>
              <a:rPr lang="en-GB" dirty="0" err="1"/>
              <a:t>Estándar</a:t>
            </a:r>
            <a:r>
              <a:rPr lang="en-GB" dirty="0"/>
              <a:t> </a:t>
            </a:r>
            <a:r>
              <a:rPr lang="en-GB" sz="1400" dirty="0"/>
              <a:t>(SSP por </a:t>
            </a:r>
            <a:r>
              <a:rPr lang="en-GB" sz="1400" dirty="0" err="1"/>
              <a:t>su</a:t>
            </a:r>
            <a:r>
              <a:rPr lang="en-GB" sz="1400" dirty="0"/>
              <a:t> sigla </a:t>
            </a:r>
            <a:r>
              <a:rPr lang="en-GB" sz="1400" dirty="0" err="1"/>
              <a:t>en</a:t>
            </a:r>
            <a:r>
              <a:rPr lang="en-GB" sz="1400" dirty="0"/>
              <a:t> </a:t>
            </a:r>
            <a:r>
              <a:rPr lang="en-GB" sz="1400" dirty="0" err="1"/>
              <a:t>Inglés</a:t>
            </a:r>
            <a:r>
              <a:rPr lang="en-GB" sz="1400" dirty="0"/>
              <a:t>)</a:t>
            </a:r>
            <a:endParaRPr lang="en-GB" dirty="0"/>
          </a:p>
        </p:txBody>
      </p:sp>
      <p:sp>
        <p:nvSpPr>
          <p:cNvPr id="10" name="Forma libre: forma 9">
            <a:extLst>
              <a:ext uri="{FF2B5EF4-FFF2-40B4-BE49-F238E27FC236}">
                <a16:creationId xmlns:a16="http://schemas.microsoft.com/office/drawing/2014/main" id="{00802A0A-D37A-4ED6-A00F-88C612514317}"/>
              </a:ext>
            </a:extLst>
          </p:cNvPr>
          <p:cNvSpPr/>
          <p:nvPr/>
        </p:nvSpPr>
        <p:spPr>
          <a:xfrm>
            <a:off x="2942179" y="941135"/>
            <a:ext cx="1589927" cy="1589927"/>
          </a:xfrm>
          <a:custGeom>
            <a:avLst/>
            <a:gdLst>
              <a:gd name="connsiteX0" fmla="*/ 0 w 1589927"/>
              <a:gd name="connsiteY0" fmla="*/ 1589927 h 1589927"/>
              <a:gd name="connsiteX1" fmla="*/ 1589927 w 1589927"/>
              <a:gd name="connsiteY1" fmla="*/ 0 h 1589927"/>
              <a:gd name="connsiteX2" fmla="*/ 1589927 w 1589927"/>
              <a:gd name="connsiteY2" fmla="*/ 1589927 h 1589927"/>
              <a:gd name="connsiteX3" fmla="*/ 0 w 1589927"/>
              <a:gd name="connsiteY3" fmla="*/ 1589927 h 1589927"/>
            </a:gdLst>
            <a:ahLst/>
            <a:cxnLst>
              <a:cxn ang="0">
                <a:pos x="connsiteX0" y="connsiteY0"/>
              </a:cxn>
              <a:cxn ang="0">
                <a:pos x="connsiteX1" y="connsiteY1"/>
              </a:cxn>
              <a:cxn ang="0">
                <a:pos x="connsiteX2" y="connsiteY2"/>
              </a:cxn>
              <a:cxn ang="0">
                <a:pos x="connsiteX3" y="connsiteY3"/>
              </a:cxn>
            </a:cxnLst>
            <a:rect l="l" t="t" r="r" b="b"/>
            <a:pathLst>
              <a:path w="1589927" h="1589927">
                <a:moveTo>
                  <a:pt x="0" y="1589927"/>
                </a:moveTo>
                <a:cubicBezTo>
                  <a:pt x="0" y="711835"/>
                  <a:pt x="711835" y="0"/>
                  <a:pt x="1589927" y="0"/>
                </a:cubicBezTo>
                <a:lnTo>
                  <a:pt x="1589927" y="1589927"/>
                </a:lnTo>
                <a:lnTo>
                  <a:pt x="0" y="158992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8135" tIns="558135"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err="1"/>
              <a:t>Versiones</a:t>
            </a:r>
            <a:r>
              <a:rPr lang="en-US" sz="1300" kern="1200" dirty="0"/>
              <a:t> de Software</a:t>
            </a:r>
          </a:p>
        </p:txBody>
      </p:sp>
      <p:sp>
        <p:nvSpPr>
          <p:cNvPr id="11" name="Forma libre: forma 10">
            <a:extLst>
              <a:ext uri="{FF2B5EF4-FFF2-40B4-BE49-F238E27FC236}">
                <a16:creationId xmlns:a16="http://schemas.microsoft.com/office/drawing/2014/main" id="{79967B48-7541-4299-8F7C-A16B3037E9C1}"/>
              </a:ext>
            </a:extLst>
          </p:cNvPr>
          <p:cNvSpPr/>
          <p:nvPr/>
        </p:nvSpPr>
        <p:spPr>
          <a:xfrm>
            <a:off x="4605543" y="941135"/>
            <a:ext cx="1589927" cy="1589927"/>
          </a:xfrm>
          <a:custGeom>
            <a:avLst/>
            <a:gdLst>
              <a:gd name="connsiteX0" fmla="*/ 0 w 1589927"/>
              <a:gd name="connsiteY0" fmla="*/ 1589927 h 1589927"/>
              <a:gd name="connsiteX1" fmla="*/ 1589927 w 1589927"/>
              <a:gd name="connsiteY1" fmla="*/ 0 h 1589927"/>
              <a:gd name="connsiteX2" fmla="*/ 1589927 w 1589927"/>
              <a:gd name="connsiteY2" fmla="*/ 1589927 h 1589927"/>
              <a:gd name="connsiteX3" fmla="*/ 0 w 1589927"/>
              <a:gd name="connsiteY3" fmla="*/ 1589927 h 1589927"/>
            </a:gdLst>
            <a:ahLst/>
            <a:cxnLst>
              <a:cxn ang="0">
                <a:pos x="connsiteX0" y="connsiteY0"/>
              </a:cxn>
              <a:cxn ang="0">
                <a:pos x="connsiteX1" y="connsiteY1"/>
              </a:cxn>
              <a:cxn ang="0">
                <a:pos x="connsiteX2" y="connsiteY2"/>
              </a:cxn>
              <a:cxn ang="0">
                <a:pos x="connsiteX3" y="connsiteY3"/>
              </a:cxn>
            </a:cxnLst>
            <a:rect l="l" t="t" r="r" b="b"/>
            <a:pathLst>
              <a:path w="1589927" h="1589927">
                <a:moveTo>
                  <a:pt x="0" y="0"/>
                </a:moveTo>
                <a:cubicBezTo>
                  <a:pt x="878092" y="0"/>
                  <a:pt x="1589927" y="711835"/>
                  <a:pt x="1589927" y="1589927"/>
                </a:cubicBezTo>
                <a:lnTo>
                  <a:pt x="0" y="158992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58135" rIns="558135" bIns="92456" numCol="1" spcCol="1270" anchor="ctr" anchorCtr="0">
            <a:noAutofit/>
          </a:bodyPr>
          <a:lstStyle/>
          <a:p>
            <a:pPr marL="0" lvl="0" indent="0" algn="ctr" defTabSz="577850">
              <a:lnSpc>
                <a:spcPct val="90000"/>
              </a:lnSpc>
              <a:spcBef>
                <a:spcPct val="0"/>
              </a:spcBef>
              <a:spcAft>
                <a:spcPct val="35000"/>
              </a:spcAft>
              <a:buNone/>
            </a:pPr>
            <a:r>
              <a:rPr lang="en-US" sz="1300" kern="1200" dirty="0" err="1"/>
              <a:t>Soporte</a:t>
            </a:r>
            <a:endParaRPr lang="en-US" sz="1300" kern="1200" dirty="0"/>
          </a:p>
        </p:txBody>
      </p:sp>
      <p:sp>
        <p:nvSpPr>
          <p:cNvPr id="12" name="Forma libre: forma 11">
            <a:extLst>
              <a:ext uri="{FF2B5EF4-FFF2-40B4-BE49-F238E27FC236}">
                <a16:creationId xmlns:a16="http://schemas.microsoft.com/office/drawing/2014/main" id="{A3A940D5-869B-4E72-B24E-4663A43993AC}"/>
              </a:ext>
            </a:extLst>
          </p:cNvPr>
          <p:cNvSpPr/>
          <p:nvPr/>
        </p:nvSpPr>
        <p:spPr>
          <a:xfrm>
            <a:off x="4605543" y="2604499"/>
            <a:ext cx="1589927" cy="1589928"/>
          </a:xfrm>
          <a:custGeom>
            <a:avLst/>
            <a:gdLst>
              <a:gd name="connsiteX0" fmla="*/ 0 w 1589927"/>
              <a:gd name="connsiteY0" fmla="*/ 1589927 h 1589927"/>
              <a:gd name="connsiteX1" fmla="*/ 1589927 w 1589927"/>
              <a:gd name="connsiteY1" fmla="*/ 0 h 1589927"/>
              <a:gd name="connsiteX2" fmla="*/ 1589927 w 1589927"/>
              <a:gd name="connsiteY2" fmla="*/ 1589927 h 1589927"/>
              <a:gd name="connsiteX3" fmla="*/ 0 w 1589927"/>
              <a:gd name="connsiteY3" fmla="*/ 1589927 h 1589927"/>
            </a:gdLst>
            <a:ahLst/>
            <a:cxnLst>
              <a:cxn ang="0">
                <a:pos x="connsiteX0" y="connsiteY0"/>
              </a:cxn>
              <a:cxn ang="0">
                <a:pos x="connsiteX1" y="connsiteY1"/>
              </a:cxn>
              <a:cxn ang="0">
                <a:pos x="connsiteX2" y="connsiteY2"/>
              </a:cxn>
              <a:cxn ang="0">
                <a:pos x="connsiteX3" y="connsiteY3"/>
              </a:cxn>
            </a:cxnLst>
            <a:rect l="l" t="t" r="r" b="b"/>
            <a:pathLst>
              <a:path w="1589927" h="1589927">
                <a:moveTo>
                  <a:pt x="1589927" y="0"/>
                </a:moveTo>
                <a:cubicBezTo>
                  <a:pt x="1589927" y="878092"/>
                  <a:pt x="878092" y="1589927"/>
                  <a:pt x="0" y="1589927"/>
                </a:cubicBezTo>
                <a:lnTo>
                  <a:pt x="0" y="0"/>
                </a:lnTo>
                <a:lnTo>
                  <a:pt x="1589927"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92457" rIns="558135" bIns="558135" numCol="1" spcCol="1270" anchor="ctr" anchorCtr="0">
            <a:noAutofit/>
          </a:bodyPr>
          <a:lstStyle/>
          <a:p>
            <a:pPr marL="0" lvl="0" indent="0" algn="ctr" defTabSz="577850">
              <a:lnSpc>
                <a:spcPct val="90000"/>
              </a:lnSpc>
              <a:spcBef>
                <a:spcPct val="0"/>
              </a:spcBef>
              <a:spcAft>
                <a:spcPct val="35000"/>
              </a:spcAft>
              <a:buNone/>
            </a:pPr>
            <a:r>
              <a:rPr lang="en-US" sz="1300" kern="1200" dirty="0"/>
              <a:t>Software p/los </a:t>
            </a:r>
            <a:r>
              <a:rPr lang="en-US" sz="1300" kern="1200" dirty="0" err="1"/>
              <a:t>Estudiantes</a:t>
            </a:r>
            <a:endParaRPr lang="en-US" sz="1300" kern="1200" dirty="0"/>
          </a:p>
        </p:txBody>
      </p:sp>
      <p:sp>
        <p:nvSpPr>
          <p:cNvPr id="13" name="Forma libre: forma 12">
            <a:extLst>
              <a:ext uri="{FF2B5EF4-FFF2-40B4-BE49-F238E27FC236}">
                <a16:creationId xmlns:a16="http://schemas.microsoft.com/office/drawing/2014/main" id="{ED2C3210-56F3-43F8-BCD0-C5C511744550}"/>
              </a:ext>
            </a:extLst>
          </p:cNvPr>
          <p:cNvSpPr/>
          <p:nvPr/>
        </p:nvSpPr>
        <p:spPr>
          <a:xfrm>
            <a:off x="2942179" y="2604500"/>
            <a:ext cx="1589927" cy="1589927"/>
          </a:xfrm>
          <a:custGeom>
            <a:avLst/>
            <a:gdLst>
              <a:gd name="connsiteX0" fmla="*/ 0 w 1589927"/>
              <a:gd name="connsiteY0" fmla="*/ 1589927 h 1589927"/>
              <a:gd name="connsiteX1" fmla="*/ 1589927 w 1589927"/>
              <a:gd name="connsiteY1" fmla="*/ 0 h 1589927"/>
              <a:gd name="connsiteX2" fmla="*/ 1589927 w 1589927"/>
              <a:gd name="connsiteY2" fmla="*/ 1589927 h 1589927"/>
              <a:gd name="connsiteX3" fmla="*/ 0 w 1589927"/>
              <a:gd name="connsiteY3" fmla="*/ 1589927 h 1589927"/>
            </a:gdLst>
            <a:ahLst/>
            <a:cxnLst>
              <a:cxn ang="0">
                <a:pos x="connsiteX0" y="connsiteY0"/>
              </a:cxn>
              <a:cxn ang="0">
                <a:pos x="connsiteX1" y="connsiteY1"/>
              </a:cxn>
              <a:cxn ang="0">
                <a:pos x="connsiteX2" y="connsiteY2"/>
              </a:cxn>
              <a:cxn ang="0">
                <a:pos x="connsiteX3" y="connsiteY3"/>
              </a:cxn>
            </a:cxnLst>
            <a:rect l="l" t="t" r="r" b="b"/>
            <a:pathLst>
              <a:path w="1589927" h="1589927">
                <a:moveTo>
                  <a:pt x="1589927" y="1589927"/>
                </a:moveTo>
                <a:cubicBezTo>
                  <a:pt x="711835" y="1589927"/>
                  <a:pt x="0" y="878092"/>
                  <a:pt x="0" y="0"/>
                </a:cubicBezTo>
                <a:lnTo>
                  <a:pt x="1589927" y="0"/>
                </a:lnTo>
                <a:lnTo>
                  <a:pt x="1589927" y="158992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8135" tIns="92456" rIns="92456" bIns="558135" numCol="1" spcCol="1270" anchor="ctr" anchorCtr="0">
            <a:noAutofit/>
          </a:bodyPr>
          <a:lstStyle/>
          <a:p>
            <a:pPr marL="0" lvl="0" indent="0" algn="ctr" defTabSz="577850">
              <a:lnSpc>
                <a:spcPct val="90000"/>
              </a:lnSpc>
              <a:spcBef>
                <a:spcPct val="0"/>
              </a:spcBef>
              <a:spcAft>
                <a:spcPct val="35000"/>
              </a:spcAft>
              <a:buNone/>
            </a:pPr>
            <a:r>
              <a:rPr lang="en-US" sz="1300" kern="1200" dirty="0" err="1"/>
              <a:t>Cursos</a:t>
            </a:r>
            <a:r>
              <a:rPr lang="en-US" sz="1300" kern="1200" dirty="0"/>
              <a:t> </a:t>
            </a:r>
            <a:r>
              <a:rPr lang="en-US" sz="1300" kern="1200" dirty="0" err="1"/>
              <a:t>en</a:t>
            </a:r>
            <a:r>
              <a:rPr lang="en-US" sz="1300" kern="1200" dirty="0"/>
              <a:t> </a:t>
            </a:r>
            <a:r>
              <a:rPr lang="en-US" sz="1300" kern="1200" dirty="0" err="1"/>
              <a:t>Línea</a:t>
            </a:r>
            <a:endParaRPr lang="en-US" sz="1300" kern="1200" dirty="0"/>
          </a:p>
        </p:txBody>
      </p:sp>
      <p:sp>
        <p:nvSpPr>
          <p:cNvPr id="14" name="Flecha: circular 13">
            <a:extLst>
              <a:ext uri="{FF2B5EF4-FFF2-40B4-BE49-F238E27FC236}">
                <a16:creationId xmlns:a16="http://schemas.microsoft.com/office/drawing/2014/main" id="{93098FEB-9591-4B21-810C-234275AAADA3}"/>
              </a:ext>
            </a:extLst>
          </p:cNvPr>
          <p:cNvSpPr/>
          <p:nvPr/>
        </p:nvSpPr>
        <p:spPr>
          <a:xfrm>
            <a:off x="4294351" y="2237311"/>
            <a:ext cx="548947" cy="477345"/>
          </a:xfrm>
          <a:prstGeom prst="circularArrow">
            <a:avLst/>
          </a:prstGeom>
          <a:solidFill>
            <a:schemeClr val="accent3"/>
          </a:solidFill>
          <a:ln>
            <a:solidFill>
              <a:schemeClr val="accent1"/>
            </a:solid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5" name="Flecha: circular 14">
            <a:extLst>
              <a:ext uri="{FF2B5EF4-FFF2-40B4-BE49-F238E27FC236}">
                <a16:creationId xmlns:a16="http://schemas.microsoft.com/office/drawing/2014/main" id="{BAE8911F-77B1-402A-821D-B325DECE4429}"/>
              </a:ext>
            </a:extLst>
          </p:cNvPr>
          <p:cNvSpPr/>
          <p:nvPr/>
        </p:nvSpPr>
        <p:spPr>
          <a:xfrm rot="10800000">
            <a:off x="4294351" y="2420906"/>
            <a:ext cx="548947" cy="477345"/>
          </a:xfrm>
          <a:prstGeom prst="circularArrow">
            <a:avLst/>
          </a:prstGeom>
          <a:solidFill>
            <a:schemeClr val="accent3"/>
          </a:solidFill>
          <a:ln>
            <a:solidFill>
              <a:schemeClr val="tx2"/>
            </a:solid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 name="Rectangle 2"/>
          <p:cNvSpPr/>
          <p:nvPr/>
        </p:nvSpPr>
        <p:spPr>
          <a:xfrm>
            <a:off x="531341" y="963827"/>
            <a:ext cx="3978875" cy="1544595"/>
          </a:xfrm>
          <a:prstGeom prst="rect">
            <a:avLst/>
          </a:prstGeom>
          <a:noFill/>
          <a:ln w="12700">
            <a:solidFill>
              <a:srgbClr val="0A60A3"/>
            </a:solid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t"/>
          <a:lstStyle/>
          <a:p>
            <a:pPr marL="285750" lvl="0" indent="-285750">
              <a:buFont typeface="Arial" panose="020B0604020202020204" pitchFamily="34" charset="0"/>
              <a:buChar char="•"/>
            </a:pPr>
            <a:r>
              <a:rPr lang="en-US" sz="1200" dirty="0" err="1">
                <a:solidFill>
                  <a:schemeClr val="tx1"/>
                </a:solidFill>
              </a:rPr>
              <a:t>Siempre</a:t>
            </a:r>
            <a:r>
              <a:rPr lang="en-US" sz="1200" dirty="0">
                <a:solidFill>
                  <a:schemeClr val="tx1"/>
                </a:solidFill>
              </a:rPr>
              <a:t> al </a:t>
            </a:r>
            <a:r>
              <a:rPr lang="en-US" sz="1200" dirty="0" err="1">
                <a:solidFill>
                  <a:schemeClr val="tx1"/>
                </a:solidFill>
              </a:rPr>
              <a:t>día</a:t>
            </a:r>
            <a:r>
              <a:rPr lang="en-US" sz="1200" dirty="0">
                <a:solidFill>
                  <a:schemeClr val="tx1"/>
                </a:solidFill>
              </a:rPr>
              <a:t> con la </a:t>
            </a:r>
            <a:r>
              <a:rPr lang="en-US" sz="1200" dirty="0" err="1">
                <a:solidFill>
                  <a:schemeClr val="tx1"/>
                </a:solidFill>
              </a:rPr>
              <a:t>última</a:t>
            </a:r>
            <a:r>
              <a:rPr lang="en-US" sz="1200" dirty="0">
                <a:solidFill>
                  <a:schemeClr val="tx1"/>
                </a:solidFill>
              </a:rPr>
              <a:t> </a:t>
            </a:r>
            <a:r>
              <a:rPr lang="en-US" sz="1200" dirty="0" err="1">
                <a:solidFill>
                  <a:schemeClr val="tx1"/>
                </a:solidFill>
              </a:rPr>
              <a:t>versión</a:t>
            </a:r>
            <a:endParaRPr lang="en-US" sz="1200" dirty="0">
              <a:solidFill>
                <a:schemeClr val="tx1"/>
              </a:solidFill>
            </a:endParaRPr>
          </a:p>
          <a:p>
            <a:pPr marL="285750" lvl="0" indent="-285750">
              <a:buFont typeface="Arial" panose="020B0604020202020204" pitchFamily="34" charset="0"/>
              <a:buChar char="•"/>
            </a:pPr>
            <a:r>
              <a:rPr lang="en-US" sz="1200" dirty="0" err="1">
                <a:solidFill>
                  <a:schemeClr val="tx1"/>
                </a:solidFill>
              </a:rPr>
              <a:t>Retrocompatibilidad</a:t>
            </a:r>
            <a:r>
              <a:rPr lang="en-US" sz="1200" dirty="0">
                <a:solidFill>
                  <a:schemeClr val="tx1"/>
                </a:solidFill>
              </a:rPr>
              <a:t> </a:t>
            </a:r>
            <a:r>
              <a:rPr lang="en-US" sz="1200" dirty="0" err="1">
                <a:solidFill>
                  <a:schemeClr val="tx1"/>
                </a:solidFill>
              </a:rPr>
              <a:t>completa</a:t>
            </a:r>
            <a:endParaRPr lang="en-US" sz="1200" dirty="0">
              <a:solidFill>
                <a:schemeClr val="tx1"/>
              </a:solidFill>
            </a:endParaRPr>
          </a:p>
          <a:p>
            <a:pPr marL="285750" lvl="0" indent="-285750">
              <a:buFont typeface="Arial" panose="020B0604020202020204" pitchFamily="34" charset="0"/>
              <a:buChar char="•"/>
            </a:pPr>
            <a:r>
              <a:rPr lang="en-US" sz="1200" dirty="0" err="1">
                <a:solidFill>
                  <a:schemeClr val="tx1"/>
                </a:solidFill>
              </a:rPr>
              <a:t>Vea</a:t>
            </a:r>
            <a:r>
              <a:rPr lang="en-US" sz="1200" dirty="0">
                <a:solidFill>
                  <a:schemeClr val="tx1"/>
                </a:solidFill>
              </a:rPr>
              <a:t> el </a:t>
            </a:r>
            <a:r>
              <a:rPr lang="en-US" sz="1200" dirty="0" err="1">
                <a:solidFill>
                  <a:schemeClr val="tx1"/>
                </a:solidFill>
              </a:rPr>
              <a:t>futuro</a:t>
            </a:r>
            <a:r>
              <a:rPr lang="en-US" sz="1200" dirty="0">
                <a:solidFill>
                  <a:schemeClr val="tx1"/>
                </a:solidFill>
              </a:rPr>
              <a:t> con LabVIEW NXG*</a:t>
            </a:r>
          </a:p>
        </p:txBody>
      </p:sp>
      <p:sp>
        <p:nvSpPr>
          <p:cNvPr id="5" name="Rectangle 4"/>
          <p:cNvSpPr/>
          <p:nvPr/>
        </p:nvSpPr>
        <p:spPr>
          <a:xfrm>
            <a:off x="4627434" y="963827"/>
            <a:ext cx="3978875" cy="1544595"/>
          </a:xfrm>
          <a:prstGeom prst="rect">
            <a:avLst/>
          </a:prstGeom>
          <a:noFill/>
          <a:ln w="12700">
            <a:solidFill>
              <a:srgbClr val="0A60A3"/>
            </a:solid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t"/>
          <a:lstStyle/>
          <a:p>
            <a:pPr marL="171450" indent="-171450" algn="r">
              <a:buFont typeface="Arial" panose="020B0604020202020204" pitchFamily="34" charset="0"/>
              <a:buChar char="•"/>
            </a:pPr>
            <a:r>
              <a:rPr lang="en-US" sz="1200" dirty="0" err="1">
                <a:solidFill>
                  <a:schemeClr val="tx1"/>
                </a:solidFill>
              </a:rPr>
              <a:t>Hable</a:t>
            </a:r>
            <a:r>
              <a:rPr lang="en-US" sz="1200" dirty="0">
                <a:solidFill>
                  <a:schemeClr val="tx1"/>
                </a:solidFill>
              </a:rPr>
              <a:t> </a:t>
            </a:r>
            <a:r>
              <a:rPr lang="en-US" sz="1200" dirty="0" err="1">
                <a:solidFill>
                  <a:schemeClr val="tx1"/>
                </a:solidFill>
              </a:rPr>
              <a:t>directamente</a:t>
            </a:r>
            <a:r>
              <a:rPr lang="en-US" sz="1200" dirty="0">
                <a:solidFill>
                  <a:schemeClr val="tx1"/>
                </a:solidFill>
              </a:rPr>
              <a:t> con </a:t>
            </a:r>
            <a:r>
              <a:rPr lang="en-US" sz="1200" dirty="0" err="1">
                <a:solidFill>
                  <a:schemeClr val="tx1"/>
                </a:solidFill>
              </a:rPr>
              <a:t>nuestros</a:t>
            </a:r>
            <a:r>
              <a:rPr lang="en-US" sz="1200" dirty="0">
                <a:solidFill>
                  <a:schemeClr val="tx1"/>
                </a:solidFill>
              </a:rPr>
              <a:t> </a:t>
            </a:r>
            <a:r>
              <a:rPr lang="en-US" sz="1200" dirty="0" err="1">
                <a:solidFill>
                  <a:schemeClr val="tx1"/>
                </a:solidFill>
              </a:rPr>
              <a:t>Ingenieros</a:t>
            </a:r>
            <a:endParaRPr lang="en-US" sz="1200" dirty="0">
              <a:solidFill>
                <a:schemeClr val="tx1"/>
              </a:solidFill>
            </a:endParaRPr>
          </a:p>
          <a:p>
            <a:pPr marL="171450" indent="-171450" algn="r">
              <a:buFont typeface="Arial" panose="020B0604020202020204" pitchFamily="34" charset="0"/>
              <a:buChar char="•"/>
            </a:pPr>
            <a:r>
              <a:rPr lang="en-US" sz="1200" dirty="0" err="1">
                <a:solidFill>
                  <a:schemeClr val="tx1"/>
                </a:solidFill>
              </a:rPr>
              <a:t>Baje</a:t>
            </a:r>
            <a:r>
              <a:rPr lang="en-US" sz="1200" dirty="0">
                <a:solidFill>
                  <a:schemeClr val="tx1"/>
                </a:solidFill>
              </a:rPr>
              <a:t> la </a:t>
            </a:r>
            <a:r>
              <a:rPr lang="en-US" sz="1200" dirty="0" err="1">
                <a:solidFill>
                  <a:schemeClr val="tx1"/>
                </a:solidFill>
              </a:rPr>
              <a:t>carga</a:t>
            </a:r>
            <a:r>
              <a:rPr lang="en-US" sz="1200" dirty="0">
                <a:solidFill>
                  <a:schemeClr val="tx1"/>
                </a:solidFill>
              </a:rPr>
              <a:t> del </a:t>
            </a:r>
            <a:r>
              <a:rPr lang="en-US" sz="1200" dirty="0" err="1">
                <a:solidFill>
                  <a:schemeClr val="tx1"/>
                </a:solidFill>
              </a:rPr>
              <a:t>departamento</a:t>
            </a:r>
            <a:r>
              <a:rPr lang="en-US" sz="1200" dirty="0">
                <a:solidFill>
                  <a:schemeClr val="tx1"/>
                </a:solidFill>
              </a:rPr>
              <a:t> TICs</a:t>
            </a:r>
          </a:p>
          <a:p>
            <a:pPr marL="171450" indent="-171450" algn="r">
              <a:buFont typeface="Arial" panose="020B0604020202020204" pitchFamily="34" charset="0"/>
              <a:buChar char="•"/>
            </a:pPr>
            <a:r>
              <a:rPr lang="en-US" sz="1200" dirty="0" err="1">
                <a:solidFill>
                  <a:schemeClr val="tx1"/>
                </a:solidFill>
              </a:rPr>
              <a:t>Proteja</a:t>
            </a:r>
            <a:r>
              <a:rPr lang="en-US" sz="1200" dirty="0">
                <a:solidFill>
                  <a:schemeClr val="tx1"/>
                </a:solidFill>
              </a:rPr>
              <a:t> las </a:t>
            </a:r>
            <a:r>
              <a:rPr lang="en-US" sz="1200" dirty="0" err="1">
                <a:solidFill>
                  <a:schemeClr val="tx1"/>
                </a:solidFill>
              </a:rPr>
              <a:t>actividades</a:t>
            </a:r>
            <a:r>
              <a:rPr lang="en-US" sz="1200" dirty="0">
                <a:solidFill>
                  <a:schemeClr val="tx1"/>
                </a:solidFill>
              </a:rPr>
              <a:t> de </a:t>
            </a:r>
            <a:r>
              <a:rPr lang="en-US" sz="1200" dirty="0" err="1">
                <a:solidFill>
                  <a:schemeClr val="tx1"/>
                </a:solidFill>
              </a:rPr>
              <a:t>su</a:t>
            </a:r>
            <a:r>
              <a:rPr lang="en-US" sz="1200" dirty="0">
                <a:solidFill>
                  <a:schemeClr val="tx1"/>
                </a:solidFill>
              </a:rPr>
              <a:t> staff</a:t>
            </a:r>
          </a:p>
          <a:p>
            <a:pPr marL="171450" lvl="0" indent="-171450" algn="r">
              <a:buFont typeface="Arial" panose="020B0604020202020204" pitchFamily="34" charset="0"/>
              <a:buChar char="•"/>
            </a:pPr>
            <a:r>
              <a:rPr lang="en-US" sz="1200" dirty="0" err="1">
                <a:solidFill>
                  <a:schemeClr val="tx1"/>
                </a:solidFill>
              </a:rPr>
              <a:t>Mantenga</a:t>
            </a:r>
            <a:r>
              <a:rPr lang="en-US" sz="1200" dirty="0">
                <a:solidFill>
                  <a:schemeClr val="tx1"/>
                </a:solidFill>
              </a:rPr>
              <a:t> </a:t>
            </a:r>
            <a:r>
              <a:rPr lang="en-US" sz="1200" dirty="0" err="1">
                <a:solidFill>
                  <a:schemeClr val="tx1"/>
                </a:solidFill>
              </a:rPr>
              <a:t>su</a:t>
            </a:r>
            <a:r>
              <a:rPr lang="en-US" sz="1200" dirty="0">
                <a:solidFill>
                  <a:schemeClr val="tx1"/>
                </a:solidFill>
              </a:rPr>
              <a:t> Proyecto al </a:t>
            </a:r>
            <a:r>
              <a:rPr lang="en-US" sz="1200" dirty="0" err="1">
                <a:solidFill>
                  <a:schemeClr val="tx1"/>
                </a:solidFill>
              </a:rPr>
              <a:t>día</a:t>
            </a:r>
            <a:endParaRPr lang="en-US" sz="1200" dirty="0">
              <a:solidFill>
                <a:schemeClr val="tx1"/>
              </a:solidFill>
            </a:endParaRPr>
          </a:p>
        </p:txBody>
      </p:sp>
      <p:sp>
        <p:nvSpPr>
          <p:cNvPr id="6" name="Rectangle 5"/>
          <p:cNvSpPr/>
          <p:nvPr/>
        </p:nvSpPr>
        <p:spPr>
          <a:xfrm>
            <a:off x="531341" y="2631989"/>
            <a:ext cx="3978875" cy="1544595"/>
          </a:xfrm>
          <a:prstGeom prst="rect">
            <a:avLst/>
          </a:prstGeom>
          <a:noFill/>
          <a:ln w="12700">
            <a:solidFill>
              <a:srgbClr val="0A60A3"/>
            </a:solid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b"/>
          <a:lstStyle/>
          <a:p>
            <a:pPr marL="171450" lvl="0" indent="-171450">
              <a:buFont typeface="Arial" panose="020B0604020202020204" pitchFamily="34" charset="0"/>
              <a:buChar char="•"/>
            </a:pPr>
            <a:r>
              <a:rPr lang="en-US" sz="1200" dirty="0" err="1">
                <a:solidFill>
                  <a:schemeClr val="tx1"/>
                </a:solidFill>
              </a:rPr>
              <a:t>Consiga</a:t>
            </a:r>
            <a:r>
              <a:rPr lang="en-US" sz="1200" dirty="0">
                <a:solidFill>
                  <a:schemeClr val="tx1"/>
                </a:solidFill>
              </a:rPr>
              <a:t> el </a:t>
            </a:r>
            <a:r>
              <a:rPr lang="en-US" sz="1200" dirty="0" err="1">
                <a:solidFill>
                  <a:schemeClr val="tx1"/>
                </a:solidFill>
              </a:rPr>
              <a:t>éxito</a:t>
            </a:r>
            <a:r>
              <a:rPr lang="en-US" sz="1200" dirty="0">
                <a:solidFill>
                  <a:schemeClr val="tx1"/>
                </a:solidFill>
              </a:rPr>
              <a:t> </a:t>
            </a:r>
            <a:r>
              <a:rPr lang="en-US" sz="1200" dirty="0" err="1">
                <a:solidFill>
                  <a:schemeClr val="tx1"/>
                </a:solidFill>
              </a:rPr>
              <a:t>más</a:t>
            </a:r>
            <a:r>
              <a:rPr lang="en-US" sz="1200" dirty="0">
                <a:solidFill>
                  <a:schemeClr val="tx1"/>
                </a:solidFill>
              </a:rPr>
              <a:t> </a:t>
            </a:r>
            <a:r>
              <a:rPr lang="en-US" sz="1200" dirty="0" err="1">
                <a:solidFill>
                  <a:schemeClr val="tx1"/>
                </a:solidFill>
              </a:rPr>
              <a:t>rápidamente</a:t>
            </a:r>
            <a:endParaRPr lang="en-US" sz="1200" dirty="0">
              <a:solidFill>
                <a:schemeClr val="tx1"/>
              </a:solidFill>
            </a:endParaRPr>
          </a:p>
          <a:p>
            <a:pPr marL="171450" lvl="0" indent="-171450">
              <a:buFont typeface="Arial" panose="020B0604020202020204" pitchFamily="34" charset="0"/>
              <a:buChar char="•"/>
            </a:pPr>
            <a:r>
              <a:rPr lang="en-US" sz="1200" dirty="0" err="1">
                <a:solidFill>
                  <a:schemeClr val="tx1"/>
                </a:solidFill>
              </a:rPr>
              <a:t>Ayuda</a:t>
            </a:r>
            <a:r>
              <a:rPr lang="en-US" sz="1200" dirty="0">
                <a:solidFill>
                  <a:schemeClr val="tx1"/>
                </a:solidFill>
              </a:rPr>
              <a:t> a </a:t>
            </a:r>
            <a:r>
              <a:rPr lang="en-US" sz="1200" dirty="0" err="1">
                <a:solidFill>
                  <a:schemeClr val="tx1"/>
                </a:solidFill>
              </a:rPr>
              <a:t>transitar</a:t>
            </a:r>
            <a:r>
              <a:rPr lang="en-US" sz="1200" dirty="0">
                <a:solidFill>
                  <a:schemeClr val="tx1"/>
                </a:solidFill>
              </a:rPr>
              <a:t> la </a:t>
            </a:r>
            <a:r>
              <a:rPr lang="en-US" sz="1200" dirty="0" err="1">
                <a:solidFill>
                  <a:schemeClr val="tx1"/>
                </a:solidFill>
              </a:rPr>
              <a:t>curva</a:t>
            </a:r>
            <a:r>
              <a:rPr lang="en-US" sz="1200" dirty="0">
                <a:solidFill>
                  <a:schemeClr val="tx1"/>
                </a:solidFill>
              </a:rPr>
              <a:t> de </a:t>
            </a:r>
            <a:r>
              <a:rPr lang="en-US" sz="1200" dirty="0" err="1">
                <a:solidFill>
                  <a:schemeClr val="tx1"/>
                </a:solidFill>
              </a:rPr>
              <a:t>aprendizaje</a:t>
            </a:r>
            <a:endParaRPr lang="en-US" sz="1200" dirty="0">
              <a:solidFill>
                <a:schemeClr val="tx1"/>
              </a:solidFill>
            </a:endParaRPr>
          </a:p>
          <a:p>
            <a:pPr marL="171450" lvl="0" indent="-171450">
              <a:buFont typeface="Arial" panose="020B0604020202020204" pitchFamily="34" charset="0"/>
              <a:buChar char="•"/>
            </a:pPr>
            <a:r>
              <a:rPr lang="en-US" sz="1200" dirty="0" err="1">
                <a:solidFill>
                  <a:schemeClr val="tx1"/>
                </a:solidFill>
              </a:rPr>
              <a:t>Preparación</a:t>
            </a:r>
            <a:r>
              <a:rPr lang="en-US" sz="1200" dirty="0">
                <a:solidFill>
                  <a:schemeClr val="tx1"/>
                </a:solidFill>
              </a:rPr>
              <a:t> para la </a:t>
            </a:r>
            <a:r>
              <a:rPr lang="en-US" sz="1200" dirty="0" err="1">
                <a:solidFill>
                  <a:schemeClr val="tx1"/>
                </a:solidFill>
              </a:rPr>
              <a:t>certificación</a:t>
            </a:r>
            <a:r>
              <a:rPr lang="en-US" sz="1200" dirty="0">
                <a:solidFill>
                  <a:schemeClr val="tx1"/>
                </a:solidFill>
              </a:rPr>
              <a:t> de </a:t>
            </a:r>
            <a:r>
              <a:rPr lang="en-US" sz="1200" dirty="0" err="1">
                <a:solidFill>
                  <a:schemeClr val="tx1"/>
                </a:solidFill>
              </a:rPr>
              <a:t>competencias</a:t>
            </a:r>
            <a:endParaRPr lang="en-US" sz="1200" dirty="0">
              <a:solidFill>
                <a:schemeClr val="tx1"/>
              </a:solidFill>
            </a:endParaRPr>
          </a:p>
        </p:txBody>
      </p:sp>
      <p:sp>
        <p:nvSpPr>
          <p:cNvPr id="8" name="Rectangle 7"/>
          <p:cNvSpPr/>
          <p:nvPr/>
        </p:nvSpPr>
        <p:spPr>
          <a:xfrm>
            <a:off x="4627433" y="2631989"/>
            <a:ext cx="3978875" cy="1544595"/>
          </a:xfrm>
          <a:prstGeom prst="rect">
            <a:avLst/>
          </a:prstGeom>
          <a:noFill/>
          <a:ln w="12700">
            <a:solidFill>
              <a:srgbClr val="0A60A3"/>
            </a:solid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b"/>
          <a:lstStyle/>
          <a:p>
            <a:pPr marL="2000148" lvl="4" indent="-171450" algn="r">
              <a:buFont typeface="Arial" panose="020B0604020202020204" pitchFamily="34" charset="0"/>
              <a:buChar char="•"/>
            </a:pPr>
            <a:r>
              <a:rPr lang="en-US" sz="1200" dirty="0">
                <a:solidFill>
                  <a:schemeClr val="tx1"/>
                </a:solidFill>
              </a:rPr>
              <a:t>El </a:t>
            </a:r>
            <a:r>
              <a:rPr lang="en-US" sz="1200" dirty="0" err="1">
                <a:solidFill>
                  <a:schemeClr val="tx1"/>
                </a:solidFill>
              </a:rPr>
              <a:t>mismo</a:t>
            </a:r>
            <a:r>
              <a:rPr lang="en-US" sz="1200" dirty="0">
                <a:solidFill>
                  <a:schemeClr val="tx1"/>
                </a:solidFill>
              </a:rPr>
              <a:t> software </a:t>
            </a:r>
            <a:r>
              <a:rPr lang="en-US" sz="1200" dirty="0" err="1">
                <a:solidFill>
                  <a:schemeClr val="tx1"/>
                </a:solidFill>
              </a:rPr>
              <a:t>en</a:t>
            </a:r>
            <a:r>
              <a:rPr lang="en-US" sz="1200" dirty="0">
                <a:solidFill>
                  <a:schemeClr val="tx1"/>
                </a:solidFill>
              </a:rPr>
              <a:t> </a:t>
            </a:r>
            <a:r>
              <a:rPr lang="en-US" sz="1200" dirty="0" err="1">
                <a:solidFill>
                  <a:schemeClr val="tx1"/>
                </a:solidFill>
              </a:rPr>
              <a:t>su</a:t>
            </a:r>
            <a:r>
              <a:rPr lang="en-US" sz="1200" dirty="0">
                <a:solidFill>
                  <a:schemeClr val="tx1"/>
                </a:solidFill>
              </a:rPr>
              <a:t> PC y </a:t>
            </a:r>
            <a:r>
              <a:rPr lang="en-US" sz="1200" dirty="0" err="1">
                <a:solidFill>
                  <a:schemeClr val="tx1"/>
                </a:solidFill>
              </a:rPr>
              <a:t>en</a:t>
            </a:r>
            <a:r>
              <a:rPr lang="en-US" sz="1200" dirty="0">
                <a:solidFill>
                  <a:schemeClr val="tx1"/>
                </a:solidFill>
              </a:rPr>
              <a:t> la </a:t>
            </a:r>
            <a:r>
              <a:rPr lang="en-US" sz="1200" dirty="0" err="1">
                <a:solidFill>
                  <a:schemeClr val="tx1"/>
                </a:solidFill>
              </a:rPr>
              <a:t>facultad</a:t>
            </a:r>
            <a:endParaRPr lang="en-US" sz="1200" dirty="0">
              <a:solidFill>
                <a:schemeClr val="tx1"/>
              </a:solidFill>
            </a:endParaRPr>
          </a:p>
          <a:p>
            <a:pPr marL="1085798" lvl="2" indent="-171450" algn="r">
              <a:buFont typeface="Arial" panose="020B0604020202020204" pitchFamily="34" charset="0"/>
              <a:buChar char="•"/>
            </a:pPr>
            <a:r>
              <a:rPr lang="en-US" sz="1200" dirty="0" err="1">
                <a:solidFill>
                  <a:schemeClr val="tx1"/>
                </a:solidFill>
              </a:rPr>
              <a:t>Estudiantes</a:t>
            </a:r>
            <a:r>
              <a:rPr lang="en-US" sz="1200" dirty="0">
                <a:solidFill>
                  <a:schemeClr val="tx1"/>
                </a:solidFill>
              </a:rPr>
              <a:t> </a:t>
            </a:r>
            <a:r>
              <a:rPr lang="en-US" sz="1200" dirty="0" err="1">
                <a:solidFill>
                  <a:schemeClr val="tx1"/>
                </a:solidFill>
              </a:rPr>
              <a:t>más</a:t>
            </a:r>
            <a:r>
              <a:rPr lang="en-US" sz="1200" dirty="0">
                <a:solidFill>
                  <a:schemeClr val="tx1"/>
                </a:solidFill>
              </a:rPr>
              <a:t> </a:t>
            </a:r>
            <a:r>
              <a:rPr lang="en-US" sz="1200" dirty="0" err="1">
                <a:solidFill>
                  <a:schemeClr val="tx1"/>
                </a:solidFill>
              </a:rPr>
              <a:t>productivos</a:t>
            </a:r>
            <a:endParaRPr lang="en-US" sz="1200" dirty="0">
              <a:solidFill>
                <a:schemeClr val="tx1"/>
              </a:solidFill>
            </a:endParaRPr>
          </a:p>
          <a:p>
            <a:pPr marL="171450" lvl="0" indent="-171450" algn="r">
              <a:buFont typeface="Arial" panose="020B0604020202020204" pitchFamily="34" charset="0"/>
              <a:buChar char="•"/>
            </a:pPr>
            <a:r>
              <a:rPr lang="en-US" sz="1200" dirty="0">
                <a:solidFill>
                  <a:schemeClr val="tx1"/>
                </a:solidFill>
              </a:rPr>
              <a:t>Más </a:t>
            </a:r>
            <a:r>
              <a:rPr lang="en-US" sz="1200" dirty="0" err="1">
                <a:solidFill>
                  <a:schemeClr val="tx1"/>
                </a:solidFill>
              </a:rPr>
              <a:t>satisfechos</a:t>
            </a:r>
            <a:endParaRPr lang="en-US" sz="1200" dirty="0">
              <a:solidFill>
                <a:schemeClr val="tx1"/>
              </a:solidFill>
            </a:endParaRPr>
          </a:p>
          <a:p>
            <a:pPr marL="171450" indent="-171450" algn="r">
              <a:buFont typeface="Arial" panose="020B0604020202020204" pitchFamily="34" charset="0"/>
              <a:buChar char="•"/>
            </a:pPr>
            <a:r>
              <a:rPr lang="en-US" sz="1200" dirty="0" err="1">
                <a:solidFill>
                  <a:schemeClr val="tx1"/>
                </a:solidFill>
              </a:rPr>
              <a:t>Abre</a:t>
            </a:r>
            <a:r>
              <a:rPr lang="en-US" sz="1200" dirty="0">
                <a:solidFill>
                  <a:schemeClr val="tx1"/>
                </a:solidFill>
              </a:rPr>
              <a:t> la </a:t>
            </a:r>
            <a:r>
              <a:rPr lang="en-US" sz="1200" dirty="0" err="1">
                <a:solidFill>
                  <a:schemeClr val="tx1"/>
                </a:solidFill>
              </a:rPr>
              <a:t>puerta</a:t>
            </a:r>
            <a:r>
              <a:rPr lang="en-US" sz="1200" dirty="0">
                <a:solidFill>
                  <a:schemeClr val="tx1"/>
                </a:solidFill>
              </a:rPr>
              <a:t> a </a:t>
            </a:r>
            <a:r>
              <a:rPr lang="en-US" sz="1200" dirty="0" err="1">
                <a:solidFill>
                  <a:schemeClr val="tx1"/>
                </a:solidFill>
              </a:rPr>
              <a:t>proyectos</a:t>
            </a:r>
            <a:r>
              <a:rPr lang="en-US" sz="1200" dirty="0">
                <a:solidFill>
                  <a:schemeClr val="tx1"/>
                </a:solidFill>
              </a:rPr>
              <a:t> </a:t>
            </a:r>
            <a:r>
              <a:rPr lang="en-US" sz="1200" dirty="0" err="1">
                <a:solidFill>
                  <a:schemeClr val="tx1"/>
                </a:solidFill>
              </a:rPr>
              <a:t>muy</a:t>
            </a:r>
            <a:r>
              <a:rPr lang="en-US" sz="1200" dirty="0">
                <a:solidFill>
                  <a:schemeClr val="tx1"/>
                </a:solidFill>
              </a:rPr>
              <a:t> </a:t>
            </a:r>
            <a:r>
              <a:rPr lang="en-US" sz="1200" dirty="0" err="1">
                <a:solidFill>
                  <a:schemeClr val="tx1"/>
                </a:solidFill>
              </a:rPr>
              <a:t>interesantes</a:t>
            </a:r>
            <a:endParaRPr lang="en-US" sz="1200" dirty="0">
              <a:solidFill>
                <a:schemeClr val="tx1"/>
              </a:solidFill>
            </a:endParaRPr>
          </a:p>
        </p:txBody>
      </p:sp>
    </p:spTree>
    <p:extLst>
      <p:ext uri="{BB962C8B-B14F-4D97-AF65-F5344CB8AC3E}">
        <p14:creationId xmlns:p14="http://schemas.microsoft.com/office/powerpoint/2010/main" val="1462852421"/>
      </p:ext>
    </p:extLst>
  </p:cSld>
  <p:clrMapOvr>
    <a:masterClrMapping/>
  </p:clrMapOvr>
  <mc:AlternateContent xmlns:mc="http://schemas.openxmlformats.org/markup-compatibility/2006">
    <mc:Choice xmlns:p14="http://schemas.microsoft.com/office/powerpoint/2010/main" Requires="p14">
      <p:transition spd="med" p14:dur="700" advTm="25000">
        <p:fade/>
      </p:transition>
    </mc:Choice>
    <mc:Fallback>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250"/>
                                        <p:tgtEl>
                                          <p:spTgt spid="3"/>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425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4000"/>
                                        <p:tgtEl>
                                          <p:spTgt spid="5"/>
                                        </p:tgtEl>
                                      </p:cBhvr>
                                    </p:animEffect>
                                  </p:childTnLst>
                                </p:cTn>
                              </p:par>
                            </p:childTnLst>
                          </p:cTn>
                        </p:par>
                        <p:par>
                          <p:cTn id="24" fill="hold">
                            <p:stCondLst>
                              <p:cond delay="825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875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4000"/>
                                        <p:tgtEl>
                                          <p:spTgt spid="8"/>
                                        </p:tgtEl>
                                      </p:cBhvr>
                                    </p:animEffect>
                                  </p:childTnLst>
                                </p:cTn>
                              </p:par>
                            </p:childTnLst>
                          </p:cTn>
                        </p:par>
                        <p:par>
                          <p:cTn id="32" fill="hold">
                            <p:stCondLst>
                              <p:cond delay="1275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500"/>
                                        <p:tgtEl>
                                          <p:spTgt spid="15"/>
                                        </p:tgtEl>
                                      </p:cBhvr>
                                    </p:animEffect>
                                  </p:childTnLst>
                                </p:cTn>
                              </p:par>
                            </p:childTnLst>
                          </p:cTn>
                        </p:par>
                        <p:par>
                          <p:cTn id="36" fill="hold">
                            <p:stCondLst>
                              <p:cond delay="1425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14750"/>
                            </p:stCondLst>
                            <p:childTnLst>
                              <p:par>
                                <p:cTn id="41" presetID="10"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3" grpId="0" animBg="1"/>
      <p:bldP spid="5" grpId="0" animBg="1"/>
      <p:bldP spid="6"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800" dirty="0"/>
              <a:t>Las ASL </a:t>
            </a:r>
            <a:r>
              <a:rPr lang="en-GB" sz="1800" dirty="0" err="1"/>
              <a:t>incluyen</a:t>
            </a:r>
            <a:r>
              <a:rPr lang="en-GB" sz="1800" dirty="0"/>
              <a:t> un </a:t>
            </a:r>
            <a:r>
              <a:rPr lang="en-GB" sz="1800" dirty="0" err="1"/>
              <a:t>número</a:t>
            </a:r>
            <a:r>
              <a:rPr lang="en-GB" sz="1800" dirty="0"/>
              <a:t> </a:t>
            </a:r>
            <a:r>
              <a:rPr lang="en-GB" sz="1800" dirty="0" err="1"/>
              <a:t>importante</a:t>
            </a:r>
            <a:r>
              <a:rPr lang="en-GB" sz="1800" dirty="0"/>
              <a:t> de </a:t>
            </a:r>
            <a:r>
              <a:rPr lang="en-GB" sz="1800" dirty="0" err="1"/>
              <a:t>licencias</a:t>
            </a:r>
            <a:r>
              <a:rPr lang="en-GB" sz="1800" dirty="0"/>
              <a:t> para </a:t>
            </a:r>
            <a:r>
              <a:rPr lang="en-GB" sz="1800" dirty="0" err="1"/>
              <a:t>estudiantes</a:t>
            </a:r>
            <a:r>
              <a:rPr lang="en-GB" sz="1800" dirty="0"/>
              <a:t> </a:t>
            </a:r>
            <a:br>
              <a:rPr lang="en-GB" sz="1800" dirty="0"/>
            </a:br>
            <a:r>
              <a:rPr lang="en-GB" sz="1200" dirty="0"/>
              <a:t>(modo </a:t>
            </a:r>
            <a:r>
              <a:rPr lang="en-GB" sz="1200" i="1" dirty="0"/>
              <a:t>Student Install</a:t>
            </a:r>
            <a:r>
              <a:rPr lang="en-GB" sz="1200" dirty="0"/>
              <a:t>)</a:t>
            </a:r>
            <a:endParaRPr lang="en-GB" sz="1800" dirty="0"/>
          </a:p>
        </p:txBody>
      </p:sp>
      <p:sp>
        <p:nvSpPr>
          <p:cNvPr id="3" name="Content Placeholder 2"/>
          <p:cNvSpPr>
            <a:spLocks noGrp="1"/>
          </p:cNvSpPr>
          <p:nvPr>
            <p:ph idx="1"/>
          </p:nvPr>
        </p:nvSpPr>
        <p:spPr>
          <a:xfrm>
            <a:off x="454024" y="2706623"/>
            <a:ext cx="8235951" cy="1983363"/>
          </a:xfrm>
        </p:spPr>
        <p:txBody>
          <a:bodyPr/>
          <a:lstStyle/>
          <a:p>
            <a:pPr>
              <a:spcBef>
                <a:spcPts val="600"/>
              </a:spcBef>
            </a:pPr>
            <a:r>
              <a:rPr lang="en-GB" sz="1600" i="1" dirty="0"/>
              <a:t>Student Install</a:t>
            </a:r>
            <a:r>
              <a:rPr lang="en-GB" sz="1600" dirty="0"/>
              <a:t> </a:t>
            </a:r>
            <a:r>
              <a:rPr lang="en-GB" sz="1600" dirty="0" err="1"/>
              <a:t>habilita</a:t>
            </a:r>
            <a:r>
              <a:rPr lang="en-GB" sz="1600" dirty="0"/>
              <a:t> a los </a:t>
            </a:r>
            <a:r>
              <a:rPr lang="en-GB" sz="1600" dirty="0" err="1"/>
              <a:t>estudiantes</a:t>
            </a:r>
            <a:r>
              <a:rPr lang="en-GB" sz="1600" dirty="0"/>
              <a:t> para que </a:t>
            </a:r>
            <a:r>
              <a:rPr lang="en-GB" sz="1600" dirty="0" err="1"/>
              <a:t>instalen</a:t>
            </a:r>
            <a:r>
              <a:rPr lang="en-GB" sz="1600" dirty="0"/>
              <a:t> </a:t>
            </a:r>
            <a:r>
              <a:rPr lang="en-GB" sz="1600" dirty="0" err="1"/>
              <a:t>en</a:t>
            </a:r>
            <a:r>
              <a:rPr lang="en-GB" sz="1600" dirty="0"/>
              <a:t> sus </a:t>
            </a:r>
            <a:r>
              <a:rPr lang="en-GB" sz="1600" dirty="0" err="1"/>
              <a:t>computadoras</a:t>
            </a:r>
            <a:r>
              <a:rPr lang="en-GB" sz="1600" dirty="0"/>
              <a:t> el </a:t>
            </a:r>
            <a:r>
              <a:rPr lang="en-GB" sz="1600" dirty="0" err="1"/>
              <a:t>mismo</a:t>
            </a:r>
            <a:r>
              <a:rPr lang="en-GB" sz="1600" dirty="0"/>
              <a:t> software que </a:t>
            </a:r>
            <a:r>
              <a:rPr lang="en-GB" sz="1600" dirty="0" err="1"/>
              <a:t>tienen</a:t>
            </a:r>
            <a:r>
              <a:rPr lang="en-GB" sz="1600" dirty="0"/>
              <a:t> </a:t>
            </a:r>
            <a:r>
              <a:rPr lang="en-GB" sz="1600" dirty="0" err="1"/>
              <a:t>en</a:t>
            </a:r>
            <a:r>
              <a:rPr lang="en-GB" sz="1600" dirty="0"/>
              <a:t> el </a:t>
            </a:r>
            <a:r>
              <a:rPr lang="en-GB" sz="1600" dirty="0" err="1"/>
              <a:t>laboratorio</a:t>
            </a:r>
            <a:r>
              <a:rPr lang="en-GB" sz="1600" dirty="0"/>
              <a:t> de la </a:t>
            </a:r>
            <a:r>
              <a:rPr lang="en-GB" sz="1600" dirty="0" err="1"/>
              <a:t>Facultad</a:t>
            </a:r>
            <a:r>
              <a:rPr lang="en-GB" sz="1600" dirty="0"/>
              <a:t>. </a:t>
            </a:r>
          </a:p>
          <a:p>
            <a:pPr>
              <a:spcBef>
                <a:spcPts val="600"/>
              </a:spcBef>
            </a:pPr>
            <a:r>
              <a:rPr lang="en-GB" sz="1600" dirty="0" err="1"/>
              <a:t>Esta</a:t>
            </a:r>
            <a:r>
              <a:rPr lang="en-GB" sz="1600" dirty="0"/>
              <a:t> </a:t>
            </a:r>
            <a:r>
              <a:rPr lang="en-GB" sz="1600" dirty="0" err="1"/>
              <a:t>instalación</a:t>
            </a:r>
            <a:r>
              <a:rPr lang="en-GB" sz="1600" dirty="0"/>
              <a:t> personal </a:t>
            </a:r>
            <a:r>
              <a:rPr lang="en-GB" sz="1600" dirty="0" err="1"/>
              <a:t>permite</a:t>
            </a:r>
            <a:r>
              <a:rPr lang="en-GB" sz="1600" dirty="0"/>
              <a:t> </a:t>
            </a:r>
            <a:r>
              <a:rPr lang="en-GB" sz="1600" dirty="0" err="1"/>
              <a:t>depurar</a:t>
            </a:r>
            <a:r>
              <a:rPr lang="en-GB" sz="1600" dirty="0"/>
              <a:t> </a:t>
            </a:r>
            <a:r>
              <a:rPr lang="en-GB" sz="1600" dirty="0" err="1"/>
              <a:t>mejor</a:t>
            </a:r>
            <a:r>
              <a:rPr lang="en-GB" sz="1600" dirty="0"/>
              <a:t> los </a:t>
            </a:r>
            <a:r>
              <a:rPr lang="en-GB" sz="1600" dirty="0" err="1"/>
              <a:t>trabajos</a:t>
            </a:r>
            <a:r>
              <a:rPr lang="en-GB" sz="1600" dirty="0"/>
              <a:t> de </a:t>
            </a:r>
            <a:r>
              <a:rPr lang="en-GB" sz="1600" dirty="0" err="1"/>
              <a:t>proyecto</a:t>
            </a:r>
            <a:r>
              <a:rPr lang="en-GB" sz="1600" dirty="0"/>
              <a:t>, </a:t>
            </a:r>
            <a:r>
              <a:rPr lang="en-GB" sz="1600" dirty="0" err="1"/>
              <a:t>presentaciones</a:t>
            </a:r>
            <a:r>
              <a:rPr lang="en-GB" sz="1600" dirty="0"/>
              <a:t>, </a:t>
            </a:r>
            <a:r>
              <a:rPr lang="en-GB" sz="1600" dirty="0" err="1"/>
              <a:t>clases</a:t>
            </a:r>
            <a:r>
              <a:rPr lang="en-GB" sz="1600" dirty="0"/>
              <a:t> BYOD </a:t>
            </a:r>
            <a:r>
              <a:rPr lang="en-GB" sz="1200" dirty="0"/>
              <a:t>(bring-your-own-device)</a:t>
            </a:r>
            <a:r>
              <a:rPr lang="en-GB" sz="1600" dirty="0"/>
              <a:t>, </a:t>
            </a:r>
            <a:r>
              <a:rPr lang="en-GB" sz="1600" dirty="0" err="1"/>
              <a:t>ajustar</a:t>
            </a:r>
            <a:r>
              <a:rPr lang="en-GB" sz="1600" dirty="0"/>
              <a:t> la previa, </a:t>
            </a:r>
            <a:r>
              <a:rPr lang="en-GB" sz="1600" dirty="0" err="1"/>
              <a:t>hacer</a:t>
            </a:r>
            <a:r>
              <a:rPr lang="en-GB" sz="1600" dirty="0"/>
              <a:t> los </a:t>
            </a:r>
            <a:r>
              <a:rPr lang="en-GB" sz="1600" dirty="0" err="1"/>
              <a:t>deberes</a:t>
            </a:r>
            <a:r>
              <a:rPr lang="en-GB" sz="1600" dirty="0"/>
              <a:t> y </a:t>
            </a:r>
            <a:r>
              <a:rPr lang="en-GB" sz="1600" dirty="0" err="1"/>
              <a:t>aprovechar</a:t>
            </a:r>
            <a:r>
              <a:rPr lang="en-GB" sz="1600" dirty="0"/>
              <a:t> major los </a:t>
            </a:r>
            <a:r>
              <a:rPr lang="en-GB" sz="1600" dirty="0" err="1"/>
              <a:t>tutoriales</a:t>
            </a:r>
            <a:r>
              <a:rPr lang="en-GB" sz="1600" dirty="0"/>
              <a:t>.</a:t>
            </a:r>
          </a:p>
          <a:p>
            <a:pPr>
              <a:spcBef>
                <a:spcPts val="600"/>
              </a:spcBef>
            </a:pPr>
            <a:r>
              <a:rPr lang="en-GB" sz="1600" dirty="0"/>
              <a:t>La </a:t>
            </a:r>
            <a:r>
              <a:rPr lang="en-GB" sz="1600" dirty="0" err="1"/>
              <a:t>flexibilidad</a:t>
            </a:r>
            <a:r>
              <a:rPr lang="en-GB" sz="1600" dirty="0"/>
              <a:t> </a:t>
            </a:r>
            <a:r>
              <a:rPr lang="en-GB" sz="1600" dirty="0" err="1"/>
              <a:t>hace</a:t>
            </a:r>
            <a:r>
              <a:rPr lang="en-GB" sz="1600" dirty="0"/>
              <a:t> a la </a:t>
            </a:r>
            <a:r>
              <a:rPr lang="en-GB" sz="1600" dirty="0" err="1"/>
              <a:t>eficacia</a:t>
            </a:r>
            <a:r>
              <a:rPr lang="en-GB" sz="1600" dirty="0"/>
              <a:t>.</a:t>
            </a:r>
          </a:p>
          <a:p>
            <a:endParaRPr lang="en-GB" sz="1600" dirty="0"/>
          </a:p>
        </p:txBody>
      </p:sp>
      <p:pic>
        <p:nvPicPr>
          <p:cNvPr id="5" name="Picture Placeholder 4"/>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0" y="73152"/>
            <a:ext cx="9144000" cy="2070100"/>
          </a:xfrm>
        </p:spPr>
      </p:pic>
      <p:sp>
        <p:nvSpPr>
          <p:cNvPr id="6" name="Rectangle 5"/>
          <p:cNvSpPr/>
          <p:nvPr/>
        </p:nvSpPr>
        <p:spPr>
          <a:xfrm rot="2231753">
            <a:off x="7584044" y="170921"/>
            <a:ext cx="2211859" cy="506627"/>
          </a:xfrm>
          <a:prstGeom prst="rect">
            <a:avLst/>
          </a:prstGeom>
          <a:solidFill>
            <a:schemeClr val="accent2"/>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dirty="0"/>
              <a:t>NEW!</a:t>
            </a:r>
          </a:p>
        </p:txBody>
      </p:sp>
    </p:spTree>
    <p:extLst>
      <p:ext uri="{BB962C8B-B14F-4D97-AF65-F5344CB8AC3E}">
        <p14:creationId xmlns:p14="http://schemas.microsoft.com/office/powerpoint/2010/main" val="2461516601"/>
      </p:ext>
    </p:extLst>
  </p:cSld>
  <p:clrMapOvr>
    <a:masterClrMapping/>
  </p:clrMapOvr>
  <mc:AlternateContent xmlns:mc="http://schemas.openxmlformats.org/markup-compatibility/2006">
    <mc:Choice xmlns:p14="http://schemas.microsoft.com/office/powerpoint/2010/main" Requires="p14">
      <p:transition spd="med" p14:dur="700" advTm="14000">
        <p:fade/>
      </p:transition>
    </mc:Choice>
    <mc:Fallback>
      <p:transition spd="med"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2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6500"/>
                            </p:stCondLst>
                            <p:childTnLst>
                              <p:par>
                                <p:cTn id="13" presetID="10" presetClass="entr" presetSubtype="0" fill="hold" grpId="0" nodeType="afterEffect">
                                  <p:stCondLst>
                                    <p:cond delay="2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dvAuto="200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75" y="1188721"/>
            <a:ext cx="9144000" cy="3355460"/>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a:p>
        </p:txBody>
      </p:sp>
      <p:sp>
        <p:nvSpPr>
          <p:cNvPr id="2" name="Title 1"/>
          <p:cNvSpPr>
            <a:spLocks noGrp="1"/>
          </p:cNvSpPr>
          <p:nvPr>
            <p:ph type="title"/>
          </p:nvPr>
        </p:nvSpPr>
        <p:spPr/>
        <p:txBody>
          <a:bodyPr/>
          <a:lstStyle/>
          <a:p>
            <a:r>
              <a:rPr lang="en-US" dirty="0" err="1">
                <a:solidFill>
                  <a:schemeClr val="tx1"/>
                </a:solidFill>
              </a:rPr>
              <a:t>Incremente</a:t>
            </a:r>
            <a:r>
              <a:rPr lang="en-US" dirty="0">
                <a:solidFill>
                  <a:schemeClr val="tx1"/>
                </a:solidFill>
              </a:rPr>
              <a:t> la </a:t>
            </a:r>
            <a:r>
              <a:rPr lang="en-US" dirty="0" err="1">
                <a:solidFill>
                  <a:schemeClr val="tx1"/>
                </a:solidFill>
              </a:rPr>
              <a:t>relevancia</a:t>
            </a:r>
            <a:r>
              <a:rPr lang="en-US" dirty="0">
                <a:solidFill>
                  <a:schemeClr val="tx1"/>
                </a:solidFill>
              </a:rPr>
              <a:t> para la </a:t>
            </a:r>
            <a:r>
              <a:rPr lang="en-US" dirty="0" err="1">
                <a:solidFill>
                  <a:schemeClr val="tx1"/>
                </a:solidFill>
              </a:rPr>
              <a:t>industria</a:t>
            </a:r>
            <a:endParaRPr lang="en-US" dirty="0">
              <a:solidFill>
                <a:schemeClr val="tx1"/>
              </a:solidFill>
            </a:endParaRPr>
          </a:p>
        </p:txBody>
      </p:sp>
      <p:sp>
        <p:nvSpPr>
          <p:cNvPr id="6" name="Text Placeholder 5"/>
          <p:cNvSpPr>
            <a:spLocks noGrp="1"/>
          </p:cNvSpPr>
          <p:nvPr>
            <p:ph type="body" sz="quarter" idx="10"/>
          </p:nvPr>
        </p:nvSpPr>
        <p:spPr/>
        <p:txBody>
          <a:bodyPr/>
          <a:lstStyle/>
          <a:p>
            <a:r>
              <a:rPr lang="en-US" dirty="0" err="1"/>
              <a:t>Certificación</a:t>
            </a:r>
            <a:r>
              <a:rPr lang="en-US" dirty="0"/>
              <a:t>, Centro de </a:t>
            </a:r>
            <a:r>
              <a:rPr lang="en-US" dirty="0" err="1"/>
              <a:t>Excelencia</a:t>
            </a:r>
            <a:endParaRPr lang="en-US" dirty="0"/>
          </a:p>
        </p:txBody>
      </p:sp>
      <p:sp>
        <p:nvSpPr>
          <p:cNvPr id="36" name="Rectangle 35"/>
          <p:cNvSpPr/>
          <p:nvPr/>
        </p:nvSpPr>
        <p:spPr>
          <a:xfrm>
            <a:off x="2996704" y="1463040"/>
            <a:ext cx="5686921" cy="2820720"/>
          </a:xfrm>
          <a:prstGeom prst="rect">
            <a:avLst/>
          </a:prstGeom>
          <a:solidFill>
            <a:srgbClr val="4A4E58"/>
          </a:solidFill>
          <a:effectLst/>
        </p:spPr>
        <p:txBody>
          <a:bodyPr wrap="square" rtlCol="0" anchor="ctr">
            <a:noAutofit/>
          </a:bodyPr>
          <a:lstStyle/>
          <a:p>
            <a:pPr algn="ctr"/>
            <a:endParaRPr lang="en-US" sz="788">
              <a:solidFill>
                <a:schemeClr val="bg1">
                  <a:lumMod val="95000"/>
                </a:schemeClr>
              </a:solidFill>
              <a:effectLst>
                <a:outerShdw dist="12700" dir="5400000" algn="tl" rotWithShape="0">
                  <a:schemeClr val="tx2">
                    <a:lumMod val="75000"/>
                    <a:alpha val="50000"/>
                  </a:schemeClr>
                </a:outerShdw>
              </a:effectLst>
              <a:latin typeface="Arial" charset="0"/>
              <a:ea typeface="Arial" charset="0"/>
              <a:cs typeface="Arial" charset="0"/>
            </a:endParaRPr>
          </a:p>
        </p:txBody>
      </p:sp>
      <p:sp>
        <p:nvSpPr>
          <p:cNvPr id="37" name="Rectangle 36"/>
          <p:cNvSpPr/>
          <p:nvPr/>
        </p:nvSpPr>
        <p:spPr>
          <a:xfrm>
            <a:off x="3074023" y="1494622"/>
            <a:ext cx="5268387" cy="2975173"/>
          </a:xfrm>
          <a:prstGeom prst="rect">
            <a:avLst/>
          </a:prstGeom>
        </p:spPr>
        <p:txBody>
          <a:bodyPr wrap="square">
            <a:spAutoFit/>
          </a:bodyPr>
          <a:lstStyle/>
          <a:p>
            <a:pPr>
              <a:spcAft>
                <a:spcPts val="675"/>
              </a:spcAft>
            </a:pPr>
            <a:r>
              <a:rPr lang="en-GB" sz="1350" b="1" dirty="0">
                <a:solidFill>
                  <a:schemeClr val="bg1"/>
                </a:solidFill>
              </a:rPr>
              <a:t>Drive Industry Certification for Students and Professionals</a:t>
            </a:r>
          </a:p>
          <a:p>
            <a:pPr>
              <a:spcAft>
                <a:spcPts val="675"/>
              </a:spcAft>
            </a:pPr>
            <a:endParaRPr lang="en-GB" sz="1050" b="1" dirty="0">
              <a:solidFill>
                <a:schemeClr val="bg1"/>
              </a:solidFill>
            </a:endParaRPr>
          </a:p>
          <a:p>
            <a:pPr>
              <a:spcAft>
                <a:spcPts val="675"/>
              </a:spcAft>
            </a:pPr>
            <a:r>
              <a:rPr lang="en-GB" sz="1050" dirty="0">
                <a:solidFill>
                  <a:schemeClr val="bg1"/>
                </a:solidFill>
              </a:rPr>
              <a:t>Enhance Student Preparedness for Careers</a:t>
            </a:r>
          </a:p>
          <a:p>
            <a:pPr>
              <a:spcAft>
                <a:spcPts val="675"/>
              </a:spcAft>
            </a:pPr>
            <a:r>
              <a:rPr lang="en-GB" sz="750" dirty="0">
                <a:solidFill>
                  <a:schemeClr val="bg1"/>
                </a:solidFill>
              </a:rPr>
              <a:t>35,000+ companies around the world are using NI technology. Provide students with the industry standard certification in LabVIEW (CLAD) to ensure they graduate with the in demand skills for engineering system design and test</a:t>
            </a:r>
          </a:p>
          <a:p>
            <a:pPr>
              <a:spcAft>
                <a:spcPts val="675"/>
              </a:spcAft>
            </a:pPr>
            <a:endParaRPr lang="en-GB" sz="750" dirty="0">
              <a:solidFill>
                <a:schemeClr val="bg1"/>
              </a:solidFill>
            </a:endParaRPr>
          </a:p>
          <a:p>
            <a:pPr>
              <a:spcAft>
                <a:spcPts val="675"/>
              </a:spcAft>
            </a:pPr>
            <a:r>
              <a:rPr lang="en-GB" sz="1050" dirty="0">
                <a:solidFill>
                  <a:schemeClr val="bg1"/>
                </a:solidFill>
              </a:rPr>
              <a:t>Train Local Industry</a:t>
            </a:r>
          </a:p>
          <a:p>
            <a:pPr>
              <a:spcAft>
                <a:spcPts val="675"/>
              </a:spcAft>
            </a:pPr>
            <a:r>
              <a:rPr lang="en-GB" sz="750" dirty="0">
                <a:solidFill>
                  <a:srgbClr val="FFFFFF"/>
                </a:solidFill>
              </a:rPr>
              <a:t>Build closer relationships with local industry be delivering training and certification to local companies and employers, furthering your impact </a:t>
            </a:r>
          </a:p>
          <a:p>
            <a:pPr>
              <a:spcAft>
                <a:spcPts val="675"/>
              </a:spcAft>
            </a:pPr>
            <a:endParaRPr lang="en-GB" sz="1050" dirty="0">
              <a:solidFill>
                <a:schemeClr val="bg1"/>
              </a:solidFill>
            </a:endParaRPr>
          </a:p>
          <a:p>
            <a:pPr>
              <a:spcAft>
                <a:spcPts val="675"/>
              </a:spcAft>
            </a:pPr>
            <a:r>
              <a:rPr lang="en-GB" sz="1050" dirty="0">
                <a:solidFill>
                  <a:schemeClr val="bg1"/>
                </a:solidFill>
              </a:rPr>
              <a:t>Build Towards a Centre of Excellence</a:t>
            </a:r>
          </a:p>
          <a:p>
            <a:pPr>
              <a:spcAft>
                <a:spcPts val="675"/>
              </a:spcAft>
            </a:pPr>
            <a:r>
              <a:rPr lang="en-GB" sz="750" dirty="0">
                <a:solidFill>
                  <a:srgbClr val="FFFFFF"/>
                </a:solidFill>
              </a:rPr>
              <a:t>Specialize in specific domains and applications to provide increased value to students and local industry through specialized courses, consultancy and thought leadership.</a:t>
            </a:r>
          </a:p>
          <a:p>
            <a:pPr>
              <a:spcAft>
                <a:spcPts val="675"/>
              </a:spcAft>
            </a:pPr>
            <a:endParaRPr lang="en-GB" sz="1050" dirty="0">
              <a:solidFill>
                <a:schemeClr val="bg1"/>
              </a:solidFill>
            </a:endParaRPr>
          </a:p>
        </p:txBody>
      </p:sp>
      <p:sp>
        <p:nvSpPr>
          <p:cNvPr id="39" name="Rectangle 38"/>
          <p:cNvSpPr/>
          <p:nvPr/>
        </p:nvSpPr>
        <p:spPr>
          <a:xfrm>
            <a:off x="285192" y="1463040"/>
            <a:ext cx="2423146" cy="911860"/>
          </a:xfrm>
          <a:prstGeom prst="rect">
            <a:avLst/>
          </a:prstGeom>
          <a:solidFill>
            <a:schemeClr val="bg1"/>
          </a:solidFill>
          <a:ln w="12700">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endParaRPr lang="en-US" sz="1200" err="1">
              <a:solidFill>
                <a:schemeClr val="bg2">
                  <a:lumMod val="25000"/>
                </a:schemeClr>
              </a:solidFill>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229" y="1634221"/>
            <a:ext cx="2199323" cy="590537"/>
          </a:xfrm>
          <a:prstGeom prst="rect">
            <a:avLst/>
          </a:prstGeom>
        </p:spPr>
      </p:pic>
      <p:pic>
        <p:nvPicPr>
          <p:cNvPr id="40" name="Content Placeholder 4"/>
          <p:cNvPicPr>
            <a:picLocks noGrp="1" noChangeAspect="1"/>
          </p:cNvPicPr>
          <p:nvPr>
            <p:ph sz="half" idx="4294967295"/>
          </p:nvPr>
        </p:nvPicPr>
        <p:blipFill>
          <a:blip r:embed="rId4" cstate="print">
            <a:extLst>
              <a:ext uri="{28A0092B-C50C-407E-A947-70E740481C1C}">
                <a14:useLocalDpi xmlns:a14="http://schemas.microsoft.com/office/drawing/2010/main"/>
              </a:ext>
            </a:extLst>
          </a:blip>
          <a:stretch>
            <a:fillRect/>
          </a:stretch>
        </p:blipFill>
        <p:spPr>
          <a:xfrm>
            <a:off x="303915" y="2476216"/>
            <a:ext cx="2417398" cy="1807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409952"/>
      </p:ext>
    </p:extLst>
  </p:cSld>
  <p:clrMapOvr>
    <a:masterClrMapping/>
  </p:clrMapOvr>
  <mc:AlternateContent xmlns:mc="http://schemas.openxmlformats.org/markup-compatibility/2006">
    <mc:Choice xmlns:p14="http://schemas.microsoft.com/office/powerpoint/2010/main" Requires="p14">
      <p:transition spd="med" p14:dur="700" advTm="9000">
        <p:fade/>
      </p:transition>
    </mc:Choice>
    <mc:Fallback>
      <p:transition spd="med" advTm="9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5BAD1E18-22CF-46A3-AA24-C1E80C5280C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57"/>
            <a:ext cx="9144000" cy="5143343"/>
          </a:xfrm>
        </p:spPr>
      </p:pic>
    </p:spTree>
    <p:extLst>
      <p:ext uri="{BB962C8B-B14F-4D97-AF65-F5344CB8AC3E}">
        <p14:creationId xmlns:p14="http://schemas.microsoft.com/office/powerpoint/2010/main" val="2013047900"/>
      </p:ext>
    </p:extLst>
  </p:cSld>
  <p:clrMapOvr>
    <a:masterClrMapping/>
  </p:clrMapOvr>
  <mc:AlternateContent xmlns:mc="http://schemas.openxmlformats.org/markup-compatibility/2006">
    <mc:Choice xmlns:p14="http://schemas.microsoft.com/office/powerpoint/2010/main" Requires="p14">
      <p:transition spd="med" p14:dur="700" advTm="165000">
        <p:fade/>
      </p:transition>
    </mc:Choice>
    <mc:Fallback>
      <p:transition spd="med" advTm="16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59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763" y="18205"/>
            <a:ext cx="9153525" cy="831850"/>
          </a:xfrm>
        </p:spPr>
        <p:txBody>
          <a:bodyPr/>
          <a:lstStyle/>
          <a:p>
            <a:r>
              <a:rPr lang="en-US" dirty="0" err="1"/>
              <a:t>Mejora</a:t>
            </a:r>
            <a:r>
              <a:rPr lang="en-US" dirty="0"/>
              <a:t> del </a:t>
            </a:r>
            <a:r>
              <a:rPr lang="en-US" dirty="0" err="1"/>
              <a:t>Posicionamiento</a:t>
            </a:r>
            <a:r>
              <a:rPr lang="en-US" dirty="0"/>
              <a:t> </a:t>
            </a:r>
            <a:r>
              <a:rPr lang="en-US" dirty="0" err="1"/>
              <a:t>Institucional</a:t>
            </a:r>
            <a:endParaRPr lang="en-US" dirty="0"/>
          </a:p>
        </p:txBody>
      </p:sp>
      <p:grpSp>
        <p:nvGrpSpPr>
          <p:cNvPr id="2" name="Grupo 1">
            <a:extLst>
              <a:ext uri="{FF2B5EF4-FFF2-40B4-BE49-F238E27FC236}">
                <a16:creationId xmlns:a16="http://schemas.microsoft.com/office/drawing/2014/main" id="{F6C2CBE3-6755-4927-9974-FE8949D2951F}"/>
              </a:ext>
            </a:extLst>
          </p:cNvPr>
          <p:cNvGrpSpPr/>
          <p:nvPr/>
        </p:nvGrpSpPr>
        <p:grpSpPr>
          <a:xfrm>
            <a:off x="0" y="907481"/>
            <a:ext cx="9087493" cy="3983444"/>
            <a:chOff x="0" y="907481"/>
            <a:chExt cx="9087493" cy="3983444"/>
          </a:xfrm>
        </p:grpSpPr>
        <p:pic>
          <p:nvPicPr>
            <p:cNvPr id="4" name="Picture 3">
              <a:extLst>
                <a:ext uri="{FF2B5EF4-FFF2-40B4-BE49-F238E27FC236}">
                  <a16:creationId xmlns:a16="http://schemas.microsoft.com/office/drawing/2014/main" id="{7AA19686-F09B-4FBD-AD6D-3FC7E1BE19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2" t="23228" r="14287" b="3777"/>
            <a:stretch/>
          </p:blipFill>
          <p:spPr>
            <a:xfrm>
              <a:off x="0" y="907481"/>
              <a:ext cx="6857472" cy="2902955"/>
            </a:xfrm>
            <a:prstGeom prst="rect">
              <a:avLst/>
            </a:prstGeom>
          </p:spPr>
        </p:pic>
        <p:grpSp>
          <p:nvGrpSpPr>
            <p:cNvPr id="6" name="Group 5">
              <a:extLst>
                <a:ext uri="{FF2B5EF4-FFF2-40B4-BE49-F238E27FC236}">
                  <a16:creationId xmlns:a16="http://schemas.microsoft.com/office/drawing/2014/main" id="{CBB000B0-95A0-47C0-B8D4-D4200D45BA7B}"/>
                </a:ext>
              </a:extLst>
            </p:cNvPr>
            <p:cNvGrpSpPr/>
            <p:nvPr/>
          </p:nvGrpSpPr>
          <p:grpSpPr>
            <a:xfrm>
              <a:off x="7028931" y="1163767"/>
              <a:ext cx="2058562" cy="2240865"/>
              <a:chOff x="11498897" y="-1305612"/>
              <a:chExt cx="2744749" cy="2987820"/>
            </a:xfrm>
          </p:grpSpPr>
          <p:pic>
            <p:nvPicPr>
              <p:cNvPr id="7" name="Picture 6">
                <a:extLst>
                  <a:ext uri="{FF2B5EF4-FFF2-40B4-BE49-F238E27FC236}">
                    <a16:creationId xmlns:a16="http://schemas.microsoft.com/office/drawing/2014/main" id="{C9A5248C-E1F3-4676-A4BF-89F8DAE0BB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48721" y="-1305612"/>
                <a:ext cx="1467071" cy="925255"/>
              </a:xfrm>
              <a:prstGeom prst="rect">
                <a:avLst/>
              </a:prstGeom>
            </p:spPr>
          </p:pic>
          <p:sp>
            <p:nvSpPr>
              <p:cNvPr id="8" name="TextBox 7">
                <a:extLst>
                  <a:ext uri="{FF2B5EF4-FFF2-40B4-BE49-F238E27FC236}">
                    <a16:creationId xmlns:a16="http://schemas.microsoft.com/office/drawing/2014/main" id="{0F423D8F-F6E8-464A-BB6B-A9887C6A75AA}"/>
                  </a:ext>
                </a:extLst>
              </p:cNvPr>
              <p:cNvSpPr txBox="1"/>
              <p:nvPr/>
            </p:nvSpPr>
            <p:spPr>
              <a:xfrm>
                <a:off x="11498897" y="-402255"/>
                <a:ext cx="2744749" cy="2084463"/>
              </a:xfrm>
              <a:prstGeom prst="rect">
                <a:avLst/>
              </a:prstGeom>
              <a:noFill/>
            </p:spPr>
            <p:txBody>
              <a:bodyPr wrap="square" lIns="0" tIns="0" rIns="0" bIns="0" rtlCol="0" anchor="ctr">
                <a:noAutofit/>
              </a:bodyPr>
              <a:lstStyle/>
              <a:p>
                <a:pPr defTabSz="342872">
                  <a:spcAft>
                    <a:spcPts val="450"/>
                  </a:spcAft>
                </a:pPr>
                <a:r>
                  <a:rPr lang="en-US" sz="1050" dirty="0">
                    <a:solidFill>
                      <a:srgbClr val="FFFFFF"/>
                    </a:solidFill>
                  </a:rPr>
                  <a:t>First engineering school in the south,1819</a:t>
                </a:r>
              </a:p>
              <a:p>
                <a:pPr defTabSz="342872">
                  <a:spcAft>
                    <a:spcPts val="450"/>
                  </a:spcAft>
                </a:pPr>
                <a:r>
                  <a:rPr lang="en-US" sz="1050" dirty="0">
                    <a:solidFill>
                      <a:srgbClr val="FFFFFF"/>
                    </a:solidFill>
                  </a:rPr>
                  <a:t>#2 public university in the United States</a:t>
                </a:r>
              </a:p>
              <a:p>
                <a:pPr defTabSz="342872">
                  <a:spcAft>
                    <a:spcPts val="450"/>
                  </a:spcAft>
                </a:pPr>
                <a:r>
                  <a:rPr lang="en-US" sz="1050" dirty="0">
                    <a:solidFill>
                      <a:srgbClr val="FFFFFF"/>
                    </a:solidFill>
                  </a:rPr>
                  <a:t>2,700 undergraduate engineering students</a:t>
                </a:r>
              </a:p>
            </p:txBody>
          </p:sp>
        </p:grpSp>
        <p:sp>
          <p:nvSpPr>
            <p:cNvPr id="11" name="Rectangle 10">
              <a:extLst>
                <a:ext uri="{FF2B5EF4-FFF2-40B4-BE49-F238E27FC236}">
                  <a16:creationId xmlns:a16="http://schemas.microsoft.com/office/drawing/2014/main" id="{F8B82A5F-08D2-4A2D-B304-27CE24FE879B}"/>
                </a:ext>
              </a:extLst>
            </p:cNvPr>
            <p:cNvSpPr/>
            <p:nvPr/>
          </p:nvSpPr>
          <p:spPr>
            <a:xfrm>
              <a:off x="1691315" y="4106095"/>
              <a:ext cx="5968404" cy="784830"/>
            </a:xfrm>
            <a:prstGeom prst="rect">
              <a:avLst/>
            </a:prstGeom>
          </p:spPr>
          <p:txBody>
            <a:bodyPr wrap="square">
              <a:spAutoFit/>
            </a:bodyPr>
            <a:lstStyle/>
            <a:p>
              <a:pPr algn="ctr"/>
              <a:r>
                <a:rPr lang="en-US" sz="1500" dirty="0">
                  <a:solidFill>
                    <a:schemeClr val="bg1"/>
                  </a:solidFill>
                </a:rPr>
                <a:t>The Electrical Engineering Department’s National Ranking Has</a:t>
              </a:r>
            </a:p>
            <a:p>
              <a:pPr algn="ctr"/>
              <a:r>
                <a:rPr lang="en-US" sz="3000" spc="38" dirty="0">
                  <a:solidFill>
                    <a:schemeClr val="bg1"/>
                  </a:solidFill>
                </a:rPr>
                <a:t>IMPROVED BY 16 POSITIONS</a:t>
              </a:r>
            </a:p>
          </p:txBody>
        </p:sp>
      </p:grpSp>
    </p:spTree>
    <p:extLst>
      <p:ext uri="{BB962C8B-B14F-4D97-AF65-F5344CB8AC3E}">
        <p14:creationId xmlns:p14="http://schemas.microsoft.com/office/powerpoint/2010/main" val="905953629"/>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763" y="18205"/>
            <a:ext cx="9153525" cy="831850"/>
          </a:xfrm>
        </p:spPr>
        <p:txBody>
          <a:bodyPr/>
          <a:lstStyle/>
          <a:p>
            <a:r>
              <a:rPr lang="en-US" dirty="0" err="1"/>
              <a:t>Estudiantes</a:t>
            </a:r>
            <a:r>
              <a:rPr lang="en-US" dirty="0"/>
              <a:t> </a:t>
            </a:r>
            <a:r>
              <a:rPr lang="en-US" dirty="0" err="1"/>
              <a:t>más</a:t>
            </a:r>
            <a:r>
              <a:rPr lang="en-US" dirty="0"/>
              <a:t> </a:t>
            </a:r>
            <a:r>
              <a:rPr lang="en-US" dirty="0" err="1"/>
              <a:t>satisfechos</a:t>
            </a:r>
            <a:endParaRPr lang="en-US" dirty="0"/>
          </a:p>
        </p:txBody>
      </p:sp>
      <p:grpSp>
        <p:nvGrpSpPr>
          <p:cNvPr id="2" name="Grupo 1">
            <a:extLst>
              <a:ext uri="{FF2B5EF4-FFF2-40B4-BE49-F238E27FC236}">
                <a16:creationId xmlns:a16="http://schemas.microsoft.com/office/drawing/2014/main" id="{280D42B8-5953-4C77-96FC-AC993277D47D}"/>
              </a:ext>
            </a:extLst>
          </p:cNvPr>
          <p:cNvGrpSpPr/>
          <p:nvPr/>
        </p:nvGrpSpPr>
        <p:grpSpPr>
          <a:xfrm>
            <a:off x="4523" y="913018"/>
            <a:ext cx="9082970" cy="4132715"/>
            <a:chOff x="4523" y="913018"/>
            <a:chExt cx="9082970" cy="4132715"/>
          </a:xfrm>
        </p:grpSpPr>
        <p:pic>
          <p:nvPicPr>
            <p:cNvPr id="9" name="Picture 8">
              <a:extLst>
                <a:ext uri="{FF2B5EF4-FFF2-40B4-BE49-F238E27FC236}">
                  <a16:creationId xmlns:a16="http://schemas.microsoft.com/office/drawing/2014/main" id="{0E339146-F913-4846-900F-7431ACFC17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249" r="12405"/>
            <a:stretch/>
          </p:blipFill>
          <p:spPr>
            <a:xfrm>
              <a:off x="4523" y="913018"/>
              <a:ext cx="6857473" cy="2914675"/>
            </a:xfrm>
            <a:prstGeom prst="rect">
              <a:avLst/>
            </a:prstGeom>
          </p:spPr>
        </p:pic>
        <p:grpSp>
          <p:nvGrpSpPr>
            <p:cNvPr id="10" name="Group 9">
              <a:extLst>
                <a:ext uri="{FF2B5EF4-FFF2-40B4-BE49-F238E27FC236}">
                  <a16:creationId xmlns:a16="http://schemas.microsoft.com/office/drawing/2014/main" id="{D0D0FA5E-4360-456A-B8CF-FB4DC8D15D4D}"/>
                </a:ext>
              </a:extLst>
            </p:cNvPr>
            <p:cNvGrpSpPr/>
            <p:nvPr/>
          </p:nvGrpSpPr>
          <p:grpSpPr>
            <a:xfrm>
              <a:off x="7028931" y="1315751"/>
              <a:ext cx="2058562" cy="2077382"/>
              <a:chOff x="7028931" y="1614800"/>
              <a:chExt cx="2058562" cy="2077382"/>
            </a:xfrm>
          </p:grpSpPr>
          <p:sp>
            <p:nvSpPr>
              <p:cNvPr id="12" name="TextBox 11">
                <a:extLst>
                  <a:ext uri="{FF2B5EF4-FFF2-40B4-BE49-F238E27FC236}">
                    <a16:creationId xmlns:a16="http://schemas.microsoft.com/office/drawing/2014/main" id="{E6C01995-B043-4E77-9A04-D7E13A6FA55C}"/>
                  </a:ext>
                </a:extLst>
              </p:cNvPr>
              <p:cNvSpPr txBox="1"/>
              <p:nvPr/>
            </p:nvSpPr>
            <p:spPr>
              <a:xfrm>
                <a:off x="7028931" y="2128835"/>
                <a:ext cx="2058562" cy="1563347"/>
              </a:xfrm>
              <a:prstGeom prst="rect">
                <a:avLst/>
              </a:prstGeom>
              <a:noFill/>
            </p:spPr>
            <p:txBody>
              <a:bodyPr wrap="square" lIns="0" tIns="0" rIns="0" bIns="0" rtlCol="0" anchor="ctr">
                <a:noAutofit/>
              </a:bodyPr>
              <a:lstStyle/>
              <a:p>
                <a:pPr defTabSz="342872">
                  <a:spcAft>
                    <a:spcPts val="450"/>
                  </a:spcAft>
                </a:pPr>
                <a:r>
                  <a:rPr lang="en-US" sz="1050" dirty="0">
                    <a:solidFill>
                      <a:srgbClr val="FFFFFF"/>
                    </a:solidFill>
                  </a:rPr>
                  <a:t>Founded in 1824</a:t>
                </a:r>
              </a:p>
              <a:p>
                <a:pPr defTabSz="342872">
                  <a:spcAft>
                    <a:spcPts val="450"/>
                  </a:spcAft>
                </a:pPr>
                <a:r>
                  <a:rPr lang="en-US" sz="1050" dirty="0">
                    <a:solidFill>
                      <a:srgbClr val="FFFFFF"/>
                    </a:solidFill>
                  </a:rPr>
                  <a:t>Largest single-site university in the United Kingdom</a:t>
                </a:r>
              </a:p>
              <a:p>
                <a:pPr defTabSz="342872">
                  <a:spcAft>
                    <a:spcPts val="450"/>
                  </a:spcAft>
                </a:pPr>
                <a:r>
                  <a:rPr lang="en-US" sz="1050" dirty="0">
                    <a:solidFill>
                      <a:srgbClr val="FFFFFF"/>
                    </a:solidFill>
                  </a:rPr>
                  <a:t>#School of Electrical and Electronic Engineering ranked 2</a:t>
                </a:r>
                <a:r>
                  <a:rPr lang="en-US" sz="1050" baseline="30000" dirty="0">
                    <a:solidFill>
                      <a:srgbClr val="FFFFFF"/>
                    </a:solidFill>
                  </a:rPr>
                  <a:t>nd</a:t>
                </a:r>
                <a:r>
                  <a:rPr lang="en-US" sz="1050" dirty="0">
                    <a:solidFill>
                      <a:srgbClr val="FFFFFF"/>
                    </a:solidFill>
                  </a:rPr>
                  <a:t> in the UK</a:t>
                </a:r>
              </a:p>
            </p:txBody>
          </p:sp>
          <p:pic>
            <p:nvPicPr>
              <p:cNvPr id="13" name="Picture 12">
                <a:extLst>
                  <a:ext uri="{FF2B5EF4-FFF2-40B4-BE49-F238E27FC236}">
                    <a16:creationId xmlns:a16="http://schemas.microsoft.com/office/drawing/2014/main" id="{53AB721D-6312-4338-B527-2DFE0C3405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08585" y="1614800"/>
                <a:ext cx="1265735" cy="536130"/>
              </a:xfrm>
              <a:prstGeom prst="rect">
                <a:avLst/>
              </a:prstGeom>
              <a:noFill/>
              <a:ln>
                <a:noFill/>
              </a:ln>
            </p:spPr>
          </p:pic>
        </p:grpSp>
        <p:sp>
          <p:nvSpPr>
            <p:cNvPr id="14" name="Rectangle 13">
              <a:extLst>
                <a:ext uri="{FF2B5EF4-FFF2-40B4-BE49-F238E27FC236}">
                  <a16:creationId xmlns:a16="http://schemas.microsoft.com/office/drawing/2014/main" id="{F674DC81-AA30-4363-AD9D-FA307A20EC9A}"/>
                </a:ext>
              </a:extLst>
            </p:cNvPr>
            <p:cNvSpPr/>
            <p:nvPr/>
          </p:nvSpPr>
          <p:spPr>
            <a:xfrm>
              <a:off x="313695" y="3845404"/>
              <a:ext cx="8516610" cy="1200329"/>
            </a:xfrm>
            <a:prstGeom prst="rect">
              <a:avLst/>
            </a:prstGeom>
          </p:spPr>
          <p:txBody>
            <a:bodyPr wrap="square">
              <a:spAutoFit/>
            </a:bodyPr>
            <a:lstStyle/>
            <a:p>
              <a:pPr algn="ctr"/>
              <a:r>
                <a:rPr lang="en-US" sz="4000" spc="75" dirty="0">
                  <a:solidFill>
                    <a:schemeClr val="bg1"/>
                  </a:solidFill>
                </a:rPr>
                <a:t>6</a:t>
              </a:r>
              <a:r>
                <a:rPr lang="en-US" sz="4000" spc="-75" dirty="0">
                  <a:solidFill>
                    <a:schemeClr val="bg1"/>
                  </a:solidFill>
                </a:rPr>
                <a:t>7% </a:t>
              </a:r>
              <a:r>
                <a:rPr lang="en-US" sz="4000" spc="75" dirty="0">
                  <a:solidFill>
                    <a:schemeClr val="bg1"/>
                  </a:solidFill>
                </a:rPr>
                <a:t>to 98%</a:t>
              </a:r>
            </a:p>
            <a:p>
              <a:pPr algn="ctr"/>
              <a:r>
                <a:rPr lang="en-US" sz="1600" spc="38" dirty="0">
                  <a:solidFill>
                    <a:schemeClr val="bg1"/>
                  </a:solidFill>
                </a:rPr>
                <a:t>INCREASED STUDENT SATISFACTION</a:t>
              </a:r>
            </a:p>
            <a:p>
              <a:pPr algn="ctr"/>
              <a:r>
                <a:rPr lang="en-US" sz="1600" spc="38" dirty="0">
                  <a:solidFill>
                    <a:schemeClr val="bg1"/>
                  </a:solidFill>
                </a:rPr>
                <a:t>RATING FOR HANDS-ON EDUCATION</a:t>
              </a:r>
              <a:endParaRPr lang="en-US" sz="3000" spc="38" dirty="0">
                <a:solidFill>
                  <a:schemeClr val="bg1"/>
                </a:solidFill>
              </a:endParaRPr>
            </a:p>
          </p:txBody>
        </p:sp>
      </p:grpSp>
    </p:spTree>
    <p:extLst>
      <p:ext uri="{BB962C8B-B14F-4D97-AF65-F5344CB8AC3E}">
        <p14:creationId xmlns:p14="http://schemas.microsoft.com/office/powerpoint/2010/main" val="295143588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763" y="18205"/>
            <a:ext cx="9153525" cy="831850"/>
          </a:xfrm>
        </p:spPr>
        <p:txBody>
          <a:bodyPr/>
          <a:lstStyle/>
          <a:p>
            <a:r>
              <a:rPr lang="en-US" dirty="0" err="1"/>
              <a:t>Aumento</a:t>
            </a:r>
            <a:r>
              <a:rPr lang="en-US" dirty="0"/>
              <a:t> de la </a:t>
            </a:r>
            <a:r>
              <a:rPr lang="en-US" dirty="0" err="1"/>
              <a:t>Empleabilidad</a:t>
            </a:r>
            <a:endParaRPr lang="en-US" dirty="0"/>
          </a:p>
        </p:txBody>
      </p:sp>
      <p:grpSp>
        <p:nvGrpSpPr>
          <p:cNvPr id="2" name="Grupo 1">
            <a:extLst>
              <a:ext uri="{FF2B5EF4-FFF2-40B4-BE49-F238E27FC236}">
                <a16:creationId xmlns:a16="http://schemas.microsoft.com/office/drawing/2014/main" id="{7A4F5EF7-4493-4E7D-90EF-66E8A92D441A}"/>
              </a:ext>
            </a:extLst>
          </p:cNvPr>
          <p:cNvGrpSpPr/>
          <p:nvPr/>
        </p:nvGrpSpPr>
        <p:grpSpPr>
          <a:xfrm>
            <a:off x="19041" y="913025"/>
            <a:ext cx="9068452" cy="3990792"/>
            <a:chOff x="19041" y="913025"/>
            <a:chExt cx="9068452" cy="3990792"/>
          </a:xfrm>
        </p:grpSpPr>
        <p:pic>
          <p:nvPicPr>
            <p:cNvPr id="8" name="Picture Placeholder 1">
              <a:extLst>
                <a:ext uri="{FF2B5EF4-FFF2-40B4-BE49-F238E27FC236}">
                  <a16:creationId xmlns:a16="http://schemas.microsoft.com/office/drawing/2014/main" id="{32C692DF-F68B-4D12-9C14-A1E398CD31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661" t="23190" r="19233" b="5269"/>
            <a:stretch/>
          </p:blipFill>
          <p:spPr>
            <a:xfrm>
              <a:off x="19041" y="913025"/>
              <a:ext cx="6867747" cy="2920419"/>
            </a:xfrm>
            <a:prstGeom prst="rect">
              <a:avLst/>
            </a:prstGeom>
          </p:spPr>
        </p:pic>
        <p:grpSp>
          <p:nvGrpSpPr>
            <p:cNvPr id="11" name="Group 10">
              <a:extLst>
                <a:ext uri="{FF2B5EF4-FFF2-40B4-BE49-F238E27FC236}">
                  <a16:creationId xmlns:a16="http://schemas.microsoft.com/office/drawing/2014/main" id="{DBB9A2AA-0829-4C27-ABB3-B80A937D06C1}"/>
                </a:ext>
              </a:extLst>
            </p:cNvPr>
            <p:cNvGrpSpPr/>
            <p:nvPr/>
          </p:nvGrpSpPr>
          <p:grpSpPr>
            <a:xfrm>
              <a:off x="6969859" y="1346071"/>
              <a:ext cx="2117634" cy="2196586"/>
              <a:chOff x="6969859" y="1346071"/>
              <a:chExt cx="2117634" cy="2196586"/>
            </a:xfrm>
          </p:grpSpPr>
          <p:sp>
            <p:nvSpPr>
              <p:cNvPr id="15" name="TextBox 14">
                <a:extLst>
                  <a:ext uri="{FF2B5EF4-FFF2-40B4-BE49-F238E27FC236}">
                    <a16:creationId xmlns:a16="http://schemas.microsoft.com/office/drawing/2014/main" id="{F2145103-E637-4E4A-81D5-6A7827715931}"/>
                  </a:ext>
                </a:extLst>
              </p:cNvPr>
              <p:cNvSpPr txBox="1"/>
              <p:nvPr/>
            </p:nvSpPr>
            <p:spPr>
              <a:xfrm>
                <a:off x="7028931" y="1979310"/>
                <a:ext cx="2058562" cy="1563347"/>
              </a:xfrm>
              <a:prstGeom prst="rect">
                <a:avLst/>
              </a:prstGeom>
              <a:noFill/>
            </p:spPr>
            <p:txBody>
              <a:bodyPr wrap="square" lIns="0" tIns="0" rIns="0" bIns="0" rtlCol="0" anchor="ctr">
                <a:noAutofit/>
              </a:bodyPr>
              <a:lstStyle/>
              <a:p>
                <a:pPr defTabSz="342872">
                  <a:spcAft>
                    <a:spcPts val="450"/>
                  </a:spcAft>
                </a:pPr>
                <a:r>
                  <a:rPr lang="en-US" sz="1050" dirty="0">
                    <a:solidFill>
                      <a:srgbClr val="FFFFFF"/>
                    </a:solidFill>
                  </a:rPr>
                  <a:t>Founded in 1831</a:t>
                </a:r>
              </a:p>
              <a:p>
                <a:pPr defTabSz="342872">
                  <a:spcAft>
                    <a:spcPts val="450"/>
                  </a:spcAft>
                </a:pPr>
                <a:r>
                  <a:rPr lang="en-US" sz="1050" dirty="0">
                    <a:solidFill>
                      <a:srgbClr val="FFFFFF"/>
                    </a:solidFill>
                  </a:rPr>
                  <a:t>7</a:t>
                </a:r>
                <a:r>
                  <a:rPr lang="en-US" sz="1050" baseline="30000" dirty="0">
                    <a:solidFill>
                      <a:srgbClr val="FFFFFF"/>
                    </a:solidFill>
                  </a:rPr>
                  <a:t>th</a:t>
                </a:r>
                <a:r>
                  <a:rPr lang="en-US" sz="1050" dirty="0">
                    <a:solidFill>
                      <a:srgbClr val="FFFFFF"/>
                    </a:solidFill>
                  </a:rPr>
                  <a:t> Largest University in the United Kingdom</a:t>
                </a:r>
              </a:p>
              <a:p>
                <a:pPr defTabSz="342872">
                  <a:spcAft>
                    <a:spcPts val="450"/>
                  </a:spcAft>
                </a:pPr>
                <a:r>
                  <a:rPr lang="en-US" sz="1050" dirty="0">
                    <a:solidFill>
                      <a:srgbClr val="FFFFFF"/>
                    </a:solidFill>
                  </a:rPr>
                  <a:t>Over 33,000 Students from over 145 Countries</a:t>
                </a:r>
              </a:p>
            </p:txBody>
          </p:sp>
          <p:pic>
            <p:nvPicPr>
              <p:cNvPr id="16" name="Picture 15" descr="unileedslogo.png">
                <a:extLst>
                  <a:ext uri="{FF2B5EF4-FFF2-40B4-BE49-F238E27FC236}">
                    <a16:creationId xmlns:a16="http://schemas.microsoft.com/office/drawing/2014/main" id="{E33CEA06-5A36-4C98-8E64-4CA157156838}"/>
                  </a:ext>
                </a:extLst>
              </p:cNvPr>
              <p:cNvPicPr>
                <a:picLocks noChangeAspect="1"/>
              </p:cNvPicPr>
              <p:nvPr/>
            </p:nvPicPr>
            <p:blipFill>
              <a:blip r:embed="rId4" cstate="print">
                <a:clrChange>
                  <a:clrFrom>
                    <a:srgbClr val="0A0205"/>
                  </a:clrFrom>
                  <a:clrTo>
                    <a:srgbClr val="0A0205">
                      <a:alpha val="0"/>
                    </a:srgbClr>
                  </a:clrTo>
                </a:clrChange>
                <a:extLst>
                  <a:ext uri="{28A0092B-C50C-407E-A947-70E740481C1C}">
                    <a14:useLocalDpi xmlns:a14="http://schemas.microsoft.com/office/drawing/2010/main"/>
                  </a:ext>
                </a:extLst>
              </a:blip>
              <a:stretch>
                <a:fillRect/>
              </a:stretch>
            </p:blipFill>
            <p:spPr>
              <a:xfrm>
                <a:off x="6969859" y="1346071"/>
                <a:ext cx="1961454" cy="767235"/>
              </a:xfrm>
              <a:prstGeom prst="rect">
                <a:avLst/>
              </a:prstGeom>
            </p:spPr>
          </p:pic>
        </p:grpSp>
        <p:sp>
          <p:nvSpPr>
            <p:cNvPr id="17" name="Rectangle 16">
              <a:extLst>
                <a:ext uri="{FF2B5EF4-FFF2-40B4-BE49-F238E27FC236}">
                  <a16:creationId xmlns:a16="http://schemas.microsoft.com/office/drawing/2014/main" id="{622DFB91-DA70-4509-99D2-9270C386086F}"/>
                </a:ext>
              </a:extLst>
            </p:cNvPr>
            <p:cNvSpPr/>
            <p:nvPr/>
          </p:nvSpPr>
          <p:spPr>
            <a:xfrm>
              <a:off x="1407832" y="4095904"/>
              <a:ext cx="6816851" cy="807913"/>
            </a:xfrm>
            <a:prstGeom prst="rect">
              <a:avLst/>
            </a:prstGeom>
          </p:spPr>
          <p:txBody>
            <a:bodyPr wrap="square">
              <a:spAutoFit/>
            </a:bodyPr>
            <a:lstStyle/>
            <a:p>
              <a:pPr algn="ctr"/>
              <a:r>
                <a:rPr lang="en-US" sz="3300" spc="75" dirty="0">
                  <a:solidFill>
                    <a:schemeClr val="bg1"/>
                  </a:solidFill>
                </a:rPr>
                <a:t>Increasing Employability 19%</a:t>
              </a:r>
            </a:p>
            <a:p>
              <a:pPr algn="ctr"/>
              <a:r>
                <a:rPr lang="en-US" sz="1350" spc="38" dirty="0">
                  <a:solidFill>
                    <a:schemeClr val="bg1"/>
                  </a:solidFill>
                </a:rPr>
                <a:t>Through Curriculum Reform in the Mechanical Engineering Department</a:t>
              </a:r>
            </a:p>
          </p:txBody>
        </p:sp>
      </p:grpSp>
    </p:spTree>
    <p:extLst>
      <p:ext uri="{BB962C8B-B14F-4D97-AF65-F5344CB8AC3E}">
        <p14:creationId xmlns:p14="http://schemas.microsoft.com/office/powerpoint/2010/main" val="2099075513"/>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763" y="18205"/>
            <a:ext cx="9153525" cy="831850"/>
          </a:xfrm>
        </p:spPr>
        <p:txBody>
          <a:bodyPr/>
          <a:lstStyle/>
          <a:p>
            <a:r>
              <a:rPr lang="en-US" sz="2000" dirty="0" err="1"/>
              <a:t>Descubrimiento</a:t>
            </a:r>
            <a:r>
              <a:rPr lang="en-US" sz="2000" dirty="0"/>
              <a:t> de </a:t>
            </a:r>
            <a:r>
              <a:rPr lang="en-US" sz="2000" dirty="0" err="1"/>
              <a:t>Talentos</a:t>
            </a:r>
            <a:r>
              <a:rPr lang="en-US" sz="2000" dirty="0"/>
              <a:t> e </a:t>
            </a:r>
            <a:r>
              <a:rPr lang="en-US" sz="2000" dirty="0" err="1"/>
              <a:t>Incentivo</a:t>
            </a:r>
            <a:r>
              <a:rPr lang="en-US" sz="2000" dirty="0"/>
              <a:t> de </a:t>
            </a:r>
            <a:r>
              <a:rPr lang="en-US" sz="2000" dirty="0" err="1"/>
              <a:t>Vocaciones</a:t>
            </a:r>
            <a:r>
              <a:rPr lang="en-US" sz="2000" dirty="0"/>
              <a:t> a Nivel Nacional</a:t>
            </a:r>
          </a:p>
        </p:txBody>
      </p:sp>
      <p:grpSp>
        <p:nvGrpSpPr>
          <p:cNvPr id="2" name="Grupo 1">
            <a:extLst>
              <a:ext uri="{FF2B5EF4-FFF2-40B4-BE49-F238E27FC236}">
                <a16:creationId xmlns:a16="http://schemas.microsoft.com/office/drawing/2014/main" id="{4042D097-02C1-41E6-A4F1-EDA9C194C8F8}"/>
              </a:ext>
            </a:extLst>
          </p:cNvPr>
          <p:cNvGrpSpPr/>
          <p:nvPr/>
        </p:nvGrpSpPr>
        <p:grpSpPr>
          <a:xfrm>
            <a:off x="24788" y="930277"/>
            <a:ext cx="9053028" cy="2920420"/>
            <a:chOff x="24788" y="930277"/>
            <a:chExt cx="9053028" cy="2920420"/>
          </a:xfrm>
        </p:grpSpPr>
        <p:pic>
          <p:nvPicPr>
            <p:cNvPr id="9" name="Picture 8">
              <a:extLst>
                <a:ext uri="{FF2B5EF4-FFF2-40B4-BE49-F238E27FC236}">
                  <a16:creationId xmlns:a16="http://schemas.microsoft.com/office/drawing/2014/main" id="{8EE33F3E-A4ED-41CC-9500-95ED904C8169}"/>
                </a:ext>
              </a:extLst>
            </p:cNvPr>
            <p:cNvPicPr>
              <a:picLocks noChangeAspect="1"/>
            </p:cNvPicPr>
            <p:nvPr/>
          </p:nvPicPr>
          <p:blipFill rotWithShape="1">
            <a:blip r:embed="rId3">
              <a:extLst>
                <a:ext uri="{28A0092B-C50C-407E-A947-70E740481C1C}">
                  <a14:useLocalDpi xmlns:a14="http://schemas.microsoft.com/office/drawing/2010/main"/>
                </a:ext>
              </a:extLst>
            </a:blip>
            <a:srcRect l="31828" t="45252" r="20913" b="24810"/>
            <a:stretch/>
          </p:blipFill>
          <p:spPr>
            <a:xfrm>
              <a:off x="24788" y="930277"/>
              <a:ext cx="6867747" cy="2920420"/>
            </a:xfrm>
            <a:prstGeom prst="rect">
              <a:avLst/>
            </a:prstGeom>
          </p:spPr>
        </p:pic>
        <p:sp>
          <p:nvSpPr>
            <p:cNvPr id="10" name="TextBox 9">
              <a:extLst>
                <a:ext uri="{FF2B5EF4-FFF2-40B4-BE49-F238E27FC236}">
                  <a16:creationId xmlns:a16="http://schemas.microsoft.com/office/drawing/2014/main" id="{57B3FFAA-8DA2-496E-8C46-08FF55C7C03B}"/>
                </a:ext>
              </a:extLst>
            </p:cNvPr>
            <p:cNvSpPr txBox="1"/>
            <p:nvPr/>
          </p:nvSpPr>
          <p:spPr>
            <a:xfrm>
              <a:off x="7019254" y="2138967"/>
              <a:ext cx="2058562" cy="1563347"/>
            </a:xfrm>
            <a:prstGeom prst="rect">
              <a:avLst/>
            </a:prstGeom>
            <a:noFill/>
          </p:spPr>
          <p:txBody>
            <a:bodyPr wrap="square" lIns="0" tIns="0" rIns="0" bIns="0" rtlCol="0" anchor="ctr">
              <a:noAutofit/>
            </a:bodyPr>
            <a:lstStyle/>
            <a:p>
              <a:pPr defTabSz="342881">
                <a:lnSpc>
                  <a:spcPct val="130000"/>
                </a:lnSpc>
              </a:pPr>
              <a:r>
                <a:rPr lang="en-US" sz="1050" dirty="0">
                  <a:solidFill>
                    <a:srgbClr val="F2F2F2"/>
                  </a:solidFill>
                  <a:effectLst>
                    <a:outerShdw dist="12700" dir="5400000" algn="tl" rotWithShape="0">
                      <a:schemeClr val="tx2">
                        <a:lumMod val="75000"/>
                        <a:alpha val="50000"/>
                      </a:schemeClr>
                    </a:outerShdw>
                  </a:effectLst>
                  <a:cs typeface="Univers Com 55 Roman" charset="0"/>
                </a:rPr>
                <a:t>Standardized on teaching resources, learning platforms across the entire school system</a:t>
              </a:r>
            </a:p>
            <a:p>
              <a:pPr defTabSz="342881">
                <a:lnSpc>
                  <a:spcPct val="130000"/>
                </a:lnSpc>
              </a:pPr>
              <a:endParaRPr lang="en-US" sz="1050" dirty="0">
                <a:solidFill>
                  <a:srgbClr val="F2F2F2"/>
                </a:solidFill>
                <a:effectLst>
                  <a:outerShdw dist="12700" dir="5400000" algn="tl" rotWithShape="0">
                    <a:schemeClr val="tx2">
                      <a:lumMod val="75000"/>
                      <a:alpha val="50000"/>
                    </a:schemeClr>
                  </a:outerShdw>
                </a:effectLst>
                <a:cs typeface="Univers Com 55 Roman" charset="0"/>
              </a:endParaRPr>
            </a:p>
            <a:p>
              <a:pPr defTabSz="342881">
                <a:lnSpc>
                  <a:spcPct val="130000"/>
                </a:lnSpc>
              </a:pPr>
              <a:r>
                <a:rPr lang="en-US" sz="1050" dirty="0">
                  <a:solidFill>
                    <a:srgbClr val="F2F2F2"/>
                  </a:solidFill>
                  <a:effectLst>
                    <a:outerShdw dist="12700" dir="5400000" algn="tl" rotWithShape="0">
                      <a:schemeClr val="tx2">
                        <a:lumMod val="75000"/>
                        <a:alpha val="50000"/>
                      </a:schemeClr>
                    </a:outerShdw>
                  </a:effectLst>
                  <a:cs typeface="Univers Com 55 Roman" charset="0"/>
                </a:rPr>
                <a:t>Driving student LabVIEW certification throughout the LabVIEW Academy program to improve student employability</a:t>
              </a:r>
            </a:p>
          </p:txBody>
        </p:sp>
        <p:pic>
          <p:nvPicPr>
            <p:cNvPr id="1028" name="Picture 4" descr="Resultado de imagen para logo sena sin fondo blanco">
              <a:extLst>
                <a:ext uri="{FF2B5EF4-FFF2-40B4-BE49-F238E27FC236}">
                  <a16:creationId xmlns:a16="http://schemas.microsoft.com/office/drawing/2014/main" id="{1B83C17E-7A0E-49FA-9F12-4845FB52939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61867" y="1134391"/>
              <a:ext cx="844247" cy="8404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n para logo universidades tecnologicas y politecnicas logo sin fondo">
              <a:extLst>
                <a:ext uri="{FF2B5EF4-FFF2-40B4-BE49-F238E27FC236}">
                  <a16:creationId xmlns:a16="http://schemas.microsoft.com/office/drawing/2014/main" id="{7E733E1F-9494-4D84-883F-738A863BF422}"/>
                </a:ext>
              </a:extLst>
            </p:cNvP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6978694" y="1253920"/>
              <a:ext cx="1029281" cy="6014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6914819"/>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65B247-0169-4AB7-A397-0108B8704C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1928" y="0"/>
            <a:ext cx="9144000" cy="5143500"/>
          </a:xfrm>
          <a:prstGeom prst="rect">
            <a:avLst/>
          </a:prstGeom>
        </p:spPr>
      </p:pic>
      <p:sp>
        <p:nvSpPr>
          <p:cNvPr id="9" name="Rectangle 8"/>
          <p:cNvSpPr/>
          <p:nvPr/>
        </p:nvSpPr>
        <p:spPr>
          <a:xfrm>
            <a:off x="4257675" y="0"/>
            <a:ext cx="5011864" cy="5143500"/>
          </a:xfrm>
          <a:prstGeom prst="rect">
            <a:avLst/>
          </a:prstGeom>
          <a:solidFill>
            <a:srgbClr val="0A60A3"/>
          </a:solidFill>
          <a:effectLst/>
        </p:spPr>
        <p:txBody>
          <a:bodyPr wrap="square" rtlCol="0" anchor="ctr">
            <a:noAutofit/>
          </a:bodyPr>
          <a:lstStyle/>
          <a:p>
            <a:pPr algn="ctr" defTabSz="685800">
              <a:defRPr/>
            </a:pPr>
            <a:endParaRPr lang="en-US" sz="5000" kern="0" dirty="0">
              <a:solidFill>
                <a:schemeClr val="bg1">
                  <a:lumMod val="95000"/>
                </a:schemeClr>
              </a:solidFill>
              <a:effectLst>
                <a:outerShdw dist="12700" dir="5400000" algn="tl" rotWithShape="0">
                  <a:schemeClr val="tx2">
                    <a:lumMod val="75000"/>
                    <a:alpha val="50000"/>
                  </a:schemeClr>
                </a:outerShdw>
              </a:effectLst>
              <a:latin typeface="Univers Com 45 Light" charset="0"/>
              <a:cs typeface="Univers Com 45 Light" charset="0"/>
            </a:endParaRPr>
          </a:p>
        </p:txBody>
      </p:sp>
      <p:sp>
        <p:nvSpPr>
          <p:cNvPr id="2" name="Isosceles Triangle 1"/>
          <p:cNvSpPr/>
          <p:nvPr/>
        </p:nvSpPr>
        <p:spPr>
          <a:xfrm rot="16200000">
            <a:off x="2918214" y="461121"/>
            <a:ext cx="2252003" cy="1329764"/>
          </a:xfrm>
          <a:prstGeom prst="triangle">
            <a:avLst/>
          </a:prstGeom>
          <a:solidFill>
            <a:srgbClr val="0A60A3"/>
          </a:solidFill>
          <a:effectLst/>
        </p:spPr>
        <p:txBody>
          <a:bodyPr wrap="square" rtlCol="0" anchor="ctr">
            <a:spAutoFit/>
          </a:bodyPr>
          <a:lstStyle/>
          <a:p>
            <a:pPr algn="ctr" defTabSz="685800">
              <a:defRPr/>
            </a:pPr>
            <a:endParaRPr lang="en-GB" sz="3750" kern="0" dirty="0">
              <a:solidFill>
                <a:schemeClr val="bg1">
                  <a:lumMod val="95000"/>
                </a:schemeClr>
              </a:solidFill>
              <a:effectLst>
                <a:outerShdw dist="12700" dir="5400000" algn="tl" rotWithShape="0">
                  <a:schemeClr val="tx2">
                    <a:lumMod val="75000"/>
                    <a:alpha val="50000"/>
                  </a:schemeClr>
                </a:outerShdw>
              </a:effectLst>
              <a:latin typeface="Univers LT Std 45 Light"/>
              <a:cs typeface="Univers LT Std 45 Light"/>
            </a:endParaRPr>
          </a:p>
        </p:txBody>
      </p:sp>
      <p:sp>
        <p:nvSpPr>
          <p:cNvPr id="8" name="TextBox 7"/>
          <p:cNvSpPr txBox="1"/>
          <p:nvPr/>
        </p:nvSpPr>
        <p:spPr>
          <a:xfrm>
            <a:off x="5591095" y="3814653"/>
            <a:ext cx="3200400" cy="830997"/>
          </a:xfrm>
          <a:prstGeom prst="rect">
            <a:avLst/>
          </a:prstGeom>
          <a:noFill/>
        </p:spPr>
        <p:txBody>
          <a:bodyPr wrap="square" rtlCol="0">
            <a:spAutoFit/>
          </a:bodyPr>
          <a:lstStyle/>
          <a:p>
            <a:pPr algn="r" defTabSz="685800">
              <a:defRPr/>
            </a:pPr>
            <a:r>
              <a:rPr sz="2100" kern="0" dirty="0">
                <a:solidFill>
                  <a:srgbClr val="FFC000"/>
                </a:solidFill>
                <a:latin typeface="Univers LT Std 45 Light"/>
                <a:cs typeface="Univers LT Std 45 Light"/>
              </a:rPr>
              <a:t>Dr. James </a:t>
            </a:r>
            <a:r>
              <a:rPr sz="2100" kern="0" dirty="0" err="1">
                <a:solidFill>
                  <a:srgbClr val="FFC000"/>
                </a:solidFill>
                <a:latin typeface="Univers LT Std 45 Light"/>
                <a:cs typeface="Univers LT Std 45 Light"/>
              </a:rPr>
              <a:t>Truchard</a:t>
            </a:r>
            <a:endParaRPr sz="2100" kern="0" dirty="0">
              <a:solidFill>
                <a:srgbClr val="FFC000"/>
              </a:solidFill>
              <a:latin typeface="Univers LT Std 45 Light"/>
              <a:cs typeface="Univers LT Std 45 Light"/>
            </a:endParaRPr>
          </a:p>
          <a:p>
            <a:pPr algn="r" defTabSz="685800">
              <a:defRPr/>
            </a:pPr>
            <a:endParaRPr lang="en-US" sz="1350" kern="0" dirty="0">
              <a:solidFill>
                <a:srgbClr val="FFC000"/>
              </a:solidFill>
              <a:ea typeface="PT Serif" charset="0"/>
              <a:cs typeface="PT Serif" charset="0"/>
            </a:endParaRPr>
          </a:p>
          <a:p>
            <a:pPr defTabSz="685800">
              <a:defRPr/>
            </a:pPr>
            <a:endParaRPr lang="en-US" sz="1350" kern="0" dirty="0">
              <a:solidFill>
                <a:srgbClr val="FFC000"/>
              </a:solidFill>
            </a:endParaRPr>
          </a:p>
        </p:txBody>
      </p:sp>
      <p:sp>
        <p:nvSpPr>
          <p:cNvPr id="5" name="TextBox 4"/>
          <p:cNvSpPr txBox="1"/>
          <p:nvPr/>
        </p:nvSpPr>
        <p:spPr>
          <a:xfrm>
            <a:off x="4194424" y="-1573034"/>
            <a:ext cx="378404" cy="9248366"/>
          </a:xfrm>
          <a:prstGeom prst="rect">
            <a:avLst/>
          </a:prstGeom>
          <a:noFill/>
        </p:spPr>
        <p:txBody>
          <a:bodyPr wrap="square" rtlCol="0">
            <a:spAutoFit/>
          </a:bodyPr>
          <a:lstStyle/>
          <a:p>
            <a:pPr defTabSz="685800">
              <a:defRPr/>
            </a:pPr>
            <a:r>
              <a:rPr lang="es-MX" sz="59498" kern="0" dirty="0">
                <a:solidFill>
                  <a:schemeClr val="bg1">
                    <a:alpha val="10000"/>
                  </a:schemeClr>
                </a:solidFill>
                <a:latin typeface="Arial" charset="0"/>
                <a:ea typeface="Arial" charset="0"/>
                <a:cs typeface="Arial" charset="0"/>
              </a:rPr>
              <a:t>“</a:t>
            </a:r>
            <a:endParaRPr sz="59498" kern="0" dirty="0">
              <a:solidFill>
                <a:schemeClr val="bg1">
                  <a:alpha val="10000"/>
                </a:schemeClr>
              </a:solidFill>
              <a:latin typeface="Arial" charset="0"/>
              <a:ea typeface="Arial" charset="0"/>
              <a:cs typeface="Arial" charset="0"/>
            </a:endParaRPr>
          </a:p>
        </p:txBody>
      </p:sp>
      <p:sp>
        <p:nvSpPr>
          <p:cNvPr id="11" name="TextBox 6">
            <a:extLst>
              <a:ext uri="{FF2B5EF4-FFF2-40B4-BE49-F238E27FC236}">
                <a16:creationId xmlns:a16="http://schemas.microsoft.com/office/drawing/2014/main" id="{8C4A1BE5-2030-4DEB-BC45-1BB9D7A0F093}"/>
              </a:ext>
            </a:extLst>
          </p:cNvPr>
          <p:cNvSpPr txBox="1"/>
          <p:nvPr/>
        </p:nvSpPr>
        <p:spPr>
          <a:xfrm>
            <a:off x="5002044" y="1060971"/>
            <a:ext cx="4193940" cy="2677656"/>
          </a:xfrm>
          <a:prstGeom prst="rect">
            <a:avLst/>
          </a:prstGeom>
          <a:noFill/>
        </p:spPr>
        <p:txBody>
          <a:bodyPr wrap="square" rtlCol="0">
            <a:spAutoFit/>
          </a:bodyPr>
          <a:lstStyle/>
          <a:p>
            <a:pPr defTabSz="914378">
              <a:defRPr/>
            </a:pPr>
            <a:r>
              <a:rPr lang="es-MX" sz="2400" b="1" kern="0" dirty="0">
                <a:solidFill>
                  <a:srgbClr val="FEC313"/>
                </a:solidFill>
                <a:latin typeface="Arial" panose="020B0604020202020204" pitchFamily="34" charset="0"/>
                <a:cs typeface="Arial" panose="020B0604020202020204" pitchFamily="34" charset="0"/>
              </a:rPr>
              <a:t>Todo empieza con la Educación.</a:t>
            </a:r>
          </a:p>
          <a:p>
            <a:pPr defTabSz="914378">
              <a:defRPr/>
            </a:pPr>
            <a:r>
              <a:rPr lang="es-MX" sz="2400" kern="0" dirty="0">
                <a:solidFill>
                  <a:schemeClr val="bg1"/>
                </a:solidFill>
                <a:latin typeface="Arial" panose="020B0604020202020204" pitchFamily="34" charset="0"/>
                <a:ea typeface="Univers Com 45 Light" charset="0"/>
                <a:cs typeface="Arial" panose="020B0604020202020204" pitchFamily="34" charset="0"/>
              </a:rPr>
              <a:t>En NI hemos tomado el compromiso de preparar a los estudiantes de hoy para los desafíos ingenieriles del mañana.</a:t>
            </a:r>
          </a:p>
        </p:txBody>
      </p:sp>
    </p:spTree>
    <p:extLst>
      <p:ext uri="{BB962C8B-B14F-4D97-AF65-F5344CB8AC3E}">
        <p14:creationId xmlns:p14="http://schemas.microsoft.com/office/powerpoint/2010/main" val="65636748"/>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3000"/>
                                        <p:tgtEl>
                                          <p:spTgt spid="11">
                                            <p:txEl>
                                              <p:pRg st="1" end="1"/>
                                            </p:txEl>
                                          </p:spTgt>
                                        </p:tgtEl>
                                      </p:cBhvr>
                                    </p:animEffect>
                                  </p:childTnLst>
                                </p:cTn>
                              </p:par>
                            </p:childTnLst>
                          </p:cTn>
                        </p:par>
                        <p:par>
                          <p:cTn id="12" fill="hold">
                            <p:stCondLst>
                              <p:cond delay="5000"/>
                            </p:stCondLst>
                            <p:childTnLst>
                              <p:par>
                                <p:cTn id="13" presetID="10" presetClass="entr" presetSubtype="0" fill="hold" grpId="0" nodeType="after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6"/>
            </p:par>
          </p:childTnLst>
        </p:cTn>
      </p:par>
    </p:tnLst>
    <p:bldLst>
      <p:bldP spid="8" grpId="0"/>
      <p:bldP spid="11" grpId="0" uiExpand="1" build="p" advAuto="200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GB" sz="2400" dirty="0" err="1"/>
              <a:t>Empecemos</a:t>
            </a:r>
            <a:r>
              <a:rPr lang="en-GB" sz="2400" dirty="0"/>
              <a:t> hoy </a:t>
            </a:r>
            <a:r>
              <a:rPr lang="en-GB" sz="2400" dirty="0" err="1"/>
              <a:t>mismo</a:t>
            </a:r>
            <a:endParaRPr lang="en-GB" sz="2400" dirty="0"/>
          </a:p>
          <a:p>
            <a:r>
              <a:rPr lang="en-GB" sz="1200" dirty="0"/>
              <a:t>https://</a:t>
            </a:r>
            <a:r>
              <a:rPr lang="en-GB" sz="2400" dirty="0"/>
              <a:t>ni.com/asl</a:t>
            </a:r>
          </a:p>
          <a:p>
            <a:r>
              <a:rPr lang="en-GB" sz="1100" dirty="0"/>
              <a:t>https://</a:t>
            </a:r>
            <a:r>
              <a:rPr lang="en-GB" sz="2400" dirty="0"/>
              <a:t>tecnoedu.com/NI</a:t>
            </a:r>
          </a:p>
        </p:txBody>
      </p:sp>
      <p:pic>
        <p:nvPicPr>
          <p:cNvPr id="8" name="Picture Placeholder 6"/>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pic>
        <p:nvPicPr>
          <p:cNvPr id="3" name="Imagen 2">
            <a:extLst>
              <a:ext uri="{FF2B5EF4-FFF2-40B4-BE49-F238E27FC236}">
                <a16:creationId xmlns:a16="http://schemas.microsoft.com/office/drawing/2014/main" id="{706F8775-CC51-40F1-B81B-33C5BEB2CCAA}"/>
              </a:ext>
            </a:extLst>
          </p:cNvPr>
          <p:cNvPicPr>
            <a:picLocks noChangeAspect="1"/>
          </p:cNvPicPr>
          <p:nvPr/>
        </p:nvPicPr>
        <p:blipFill>
          <a:blip r:embed="rId3"/>
          <a:stretch>
            <a:fillRect/>
          </a:stretch>
        </p:blipFill>
        <p:spPr>
          <a:xfrm>
            <a:off x="7415356" y="3363189"/>
            <a:ext cx="1274619" cy="1274619"/>
          </a:xfrm>
          <a:prstGeom prst="rect">
            <a:avLst/>
          </a:prstGeom>
        </p:spPr>
      </p:pic>
    </p:spTree>
    <p:extLst>
      <p:ext uri="{BB962C8B-B14F-4D97-AF65-F5344CB8AC3E}">
        <p14:creationId xmlns:p14="http://schemas.microsoft.com/office/powerpoint/2010/main" val="2495350817"/>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0446"/>
            <a:ext cx="8975558" cy="3791890"/>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742924" lvl="1" indent="-285750">
              <a:spcBef>
                <a:spcPts val="600"/>
              </a:spcBef>
              <a:buFont typeface="Arial" panose="020B0604020202020204" pitchFamily="34" charset="0"/>
              <a:buChar char="•"/>
            </a:pPr>
            <a:r>
              <a:rPr lang="es-AR" dirty="0"/>
              <a:t>Vivimos en un mundo atravesado por la tecnología</a:t>
            </a:r>
          </a:p>
          <a:p>
            <a:pPr marL="742924" lvl="1" indent="-285750">
              <a:spcBef>
                <a:spcPts val="600"/>
              </a:spcBef>
              <a:buFont typeface="Arial" panose="020B0604020202020204" pitchFamily="34" charset="0"/>
              <a:buChar char="•"/>
            </a:pPr>
            <a:r>
              <a:rPr lang="es-AR" dirty="0"/>
              <a:t>Esta, a su vez, evoluciona y se complejiza a un ritmo acelerado</a:t>
            </a:r>
          </a:p>
          <a:p>
            <a:pPr marL="742924" lvl="1" indent="-285750">
              <a:spcBef>
                <a:spcPts val="600"/>
              </a:spcBef>
              <a:buFont typeface="Arial" panose="020B0604020202020204" pitchFamily="34" charset="0"/>
              <a:buChar char="•"/>
            </a:pPr>
            <a:r>
              <a:rPr lang="es-AR" dirty="0"/>
              <a:t>Precisamos desesperadamente muchos y buenos ingenieros</a:t>
            </a:r>
          </a:p>
          <a:p>
            <a:pPr marL="742924" lvl="1" indent="-285750">
              <a:spcBef>
                <a:spcPts val="600"/>
              </a:spcBef>
              <a:buFont typeface="Arial" panose="020B0604020202020204" pitchFamily="34" charset="0"/>
              <a:buChar char="•"/>
            </a:pPr>
            <a:r>
              <a:rPr lang="es-AR" dirty="0" err="1"/>
              <a:t>National</a:t>
            </a:r>
            <a:r>
              <a:rPr lang="es-AR" dirty="0"/>
              <a:t> Instruments es un líder de la industria tecnológica, con larga trayectoria y vasta experiencia, y comprende perfectamente qué significa ser un buen ingeniero</a:t>
            </a:r>
          </a:p>
          <a:p>
            <a:pPr marL="742924" lvl="1" indent="-285750">
              <a:spcBef>
                <a:spcPts val="600"/>
              </a:spcBef>
              <a:buFont typeface="Arial" panose="020B0604020202020204" pitchFamily="34" charset="0"/>
              <a:buChar char="•"/>
            </a:pPr>
            <a:r>
              <a:rPr lang="es-AR" dirty="0"/>
              <a:t>Ha desarrollado una serie de herramientas para investigación y desarrollo (LabVIEW entre ellas), así como procedimientos y programas de actividades dedicados a la enseñanza de las ingenierías</a:t>
            </a:r>
          </a:p>
          <a:p>
            <a:pPr marL="742924" lvl="1" indent="-285750">
              <a:spcBef>
                <a:spcPts val="600"/>
              </a:spcBef>
              <a:buFont typeface="Arial" panose="020B0604020202020204" pitchFamily="34" charset="0"/>
              <a:buChar char="•"/>
            </a:pPr>
            <a:r>
              <a:rPr lang="es-AR" dirty="0"/>
              <a:t>La soluciones de NI han sido usadas en muchas universidades con resultados muy satisfactorios para todos los involucrados, produciendo cambios de magnitud</a:t>
            </a:r>
          </a:p>
        </p:txBody>
      </p:sp>
      <p:grpSp>
        <p:nvGrpSpPr>
          <p:cNvPr id="99" name="Group 98"/>
          <p:cNvGrpSpPr/>
          <p:nvPr/>
        </p:nvGrpSpPr>
        <p:grpSpPr>
          <a:xfrm>
            <a:off x="54926814" y="278664"/>
            <a:ext cx="4452635" cy="9674605"/>
            <a:chOff x="41909396" y="903067"/>
            <a:chExt cx="3339476" cy="7255954"/>
          </a:xfrm>
        </p:grpSpPr>
        <p:sp>
          <p:nvSpPr>
            <p:cNvPr id="100" name="Rectangle 9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01" name="TextBox 10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02" name="Picture 10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3" name="Picture 10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4" name="Group 103"/>
          <p:cNvGrpSpPr/>
          <p:nvPr/>
        </p:nvGrpSpPr>
        <p:grpSpPr>
          <a:xfrm>
            <a:off x="55130014" y="481864"/>
            <a:ext cx="4452635" cy="9674605"/>
            <a:chOff x="41909396" y="903067"/>
            <a:chExt cx="3339476" cy="7255954"/>
          </a:xfrm>
        </p:grpSpPr>
        <p:sp>
          <p:nvSpPr>
            <p:cNvPr id="105" name="Rectangle 10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06" name="TextBox 10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07" name="Picture 10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8" name="Picture 10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9" name="Group 108"/>
          <p:cNvGrpSpPr/>
          <p:nvPr/>
        </p:nvGrpSpPr>
        <p:grpSpPr>
          <a:xfrm>
            <a:off x="55333214" y="685064"/>
            <a:ext cx="4452635" cy="9674605"/>
            <a:chOff x="41909396" y="903067"/>
            <a:chExt cx="3339476" cy="7255954"/>
          </a:xfrm>
        </p:grpSpPr>
        <p:sp>
          <p:nvSpPr>
            <p:cNvPr id="110" name="Rectangle 10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11" name="TextBox 11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12" name="Picture 1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3" name="Picture 11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4" name="Group 113"/>
          <p:cNvGrpSpPr/>
          <p:nvPr/>
        </p:nvGrpSpPr>
        <p:grpSpPr>
          <a:xfrm>
            <a:off x="55536414" y="888264"/>
            <a:ext cx="4452635" cy="9674605"/>
            <a:chOff x="41909396" y="903067"/>
            <a:chExt cx="3339476" cy="7255954"/>
          </a:xfrm>
        </p:grpSpPr>
        <p:sp>
          <p:nvSpPr>
            <p:cNvPr id="115" name="Rectangle 11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16" name="TextBox 11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17" name="Picture 1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8" name="Picture 11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9" name="Group 118"/>
          <p:cNvGrpSpPr/>
          <p:nvPr/>
        </p:nvGrpSpPr>
        <p:grpSpPr>
          <a:xfrm>
            <a:off x="48830682" y="-5817866"/>
            <a:ext cx="4452635" cy="9674605"/>
            <a:chOff x="41909396" y="903067"/>
            <a:chExt cx="3339476" cy="7255954"/>
          </a:xfrm>
        </p:grpSpPr>
        <p:sp>
          <p:nvSpPr>
            <p:cNvPr id="120" name="Rectangle 11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21" name="TextBox 12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22" name="Picture 1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3" name="Picture 12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24" name="Group 123"/>
          <p:cNvGrpSpPr/>
          <p:nvPr/>
        </p:nvGrpSpPr>
        <p:grpSpPr>
          <a:xfrm>
            <a:off x="49033882" y="-5614666"/>
            <a:ext cx="4452635" cy="9674605"/>
            <a:chOff x="41909396" y="903067"/>
            <a:chExt cx="3339476" cy="7255954"/>
          </a:xfrm>
        </p:grpSpPr>
        <p:sp>
          <p:nvSpPr>
            <p:cNvPr id="125" name="Rectangle 12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26" name="TextBox 12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27" name="Picture 1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8" name="Picture 12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sp>
        <p:nvSpPr>
          <p:cNvPr id="129" name="Rectangle 128"/>
          <p:cNvSpPr/>
          <p:nvPr/>
        </p:nvSpPr>
        <p:spPr>
          <a:xfrm>
            <a:off x="55760555" y="1091464"/>
            <a:ext cx="4431693" cy="96746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30" name="TextBox 129"/>
          <p:cNvSpPr txBox="1"/>
          <p:nvPr/>
        </p:nvSpPr>
        <p:spPr>
          <a:xfrm>
            <a:off x="55739614" y="3859211"/>
            <a:ext cx="4364973" cy="748988"/>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31" name="Picture 1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87165" y="1684682"/>
            <a:ext cx="898144" cy="1056640"/>
          </a:xfrm>
          <a:prstGeom prst="rect">
            <a:avLst/>
          </a:prstGeom>
        </p:spPr>
      </p:pic>
      <p:pic>
        <p:nvPicPr>
          <p:cNvPr id="132" name="Picture 131"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118371" y="3014679"/>
            <a:ext cx="3714496" cy="804672"/>
          </a:xfrm>
          <a:prstGeom prst="rect">
            <a:avLst/>
          </a:prstGeom>
        </p:spPr>
      </p:pic>
      <p:sp>
        <p:nvSpPr>
          <p:cNvPr id="4" name="Title 3"/>
          <p:cNvSpPr>
            <a:spLocks noGrp="1"/>
          </p:cNvSpPr>
          <p:nvPr>
            <p:ph type="title"/>
          </p:nvPr>
        </p:nvSpPr>
        <p:spPr/>
        <p:txBody>
          <a:bodyPr/>
          <a:lstStyle/>
          <a:p>
            <a:r>
              <a:rPr lang="en-US" dirty="0"/>
              <a:t>Estado de </a:t>
            </a:r>
            <a:r>
              <a:rPr lang="en-US" dirty="0" err="1"/>
              <a:t>situación</a:t>
            </a:r>
            <a:endParaRPr lang="en-US" dirty="0"/>
          </a:p>
        </p:txBody>
      </p:sp>
      <p:sp>
        <p:nvSpPr>
          <p:cNvPr id="153" name="TextBox 152"/>
          <p:cNvSpPr txBox="1"/>
          <p:nvPr/>
        </p:nvSpPr>
        <p:spPr>
          <a:xfrm>
            <a:off x="3615998" y="10082670"/>
            <a:ext cx="1774652"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r>
              <a:rPr lang="en-US" sz="1200" dirty="0">
                <a:solidFill>
                  <a:schemeClr val="bg1">
                    <a:lumMod val="95000"/>
                  </a:schemeClr>
                </a:solidFill>
              </a:rPr>
              <a:t>Electric Power Steering</a:t>
            </a:r>
          </a:p>
        </p:txBody>
      </p:sp>
      <p:sp>
        <p:nvSpPr>
          <p:cNvPr id="154" name="TextBox 153"/>
          <p:cNvSpPr txBox="1"/>
          <p:nvPr/>
        </p:nvSpPr>
        <p:spPr>
          <a:xfrm>
            <a:off x="5205919" y="9178213"/>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5" name="TextBox 154"/>
          <p:cNvSpPr txBox="1"/>
          <p:nvPr/>
        </p:nvSpPr>
        <p:spPr>
          <a:xfrm>
            <a:off x="5205919" y="9630442"/>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6" name="TextBox 155"/>
          <p:cNvSpPr txBox="1"/>
          <p:nvPr/>
        </p:nvSpPr>
        <p:spPr>
          <a:xfrm>
            <a:off x="5205919" y="8725984"/>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7" name="TextBox 156"/>
          <p:cNvSpPr txBox="1"/>
          <p:nvPr/>
        </p:nvSpPr>
        <p:spPr>
          <a:xfrm>
            <a:off x="5205920" y="8273755"/>
            <a:ext cx="18473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8" name="TextBox 157"/>
          <p:cNvSpPr txBox="1"/>
          <p:nvPr/>
        </p:nvSpPr>
        <p:spPr>
          <a:xfrm>
            <a:off x="5205919" y="7821526"/>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9" name="TextBox 158"/>
          <p:cNvSpPr txBox="1"/>
          <p:nvPr/>
        </p:nvSpPr>
        <p:spPr>
          <a:xfrm>
            <a:off x="5205920" y="7369297"/>
            <a:ext cx="18473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Tree>
    <p:extLst>
      <p:ext uri="{BB962C8B-B14F-4D97-AF65-F5344CB8AC3E}">
        <p14:creationId xmlns:p14="http://schemas.microsoft.com/office/powerpoint/2010/main" val="603378289"/>
      </p:ext>
    </p:extLst>
  </p:cSld>
  <p:clrMapOvr>
    <a:masterClrMapping/>
  </p:clrMapOvr>
  <mc:AlternateContent xmlns:mc="http://schemas.openxmlformats.org/markup-compatibility/2006">
    <mc:Choice xmlns:p14="http://schemas.microsoft.com/office/powerpoint/2010/main" Requires="p14">
      <p:transition spd="med" p14:dur="700" advTm="12000">
        <p:fade/>
      </p:transition>
    </mc:Choice>
    <mc:Fallback>
      <p:transition spd="med" advTm="1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31520"/>
            <a:ext cx="8975558" cy="3771654"/>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742924" lvl="1" indent="-285750">
              <a:spcBef>
                <a:spcPts val="600"/>
              </a:spcBef>
              <a:buFont typeface="Arial" panose="020B0604020202020204" pitchFamily="34" charset="0"/>
              <a:buChar char="•"/>
            </a:pPr>
            <a:r>
              <a:rPr lang="es-AR" dirty="0"/>
              <a:t>En Argentina, a fines de 2017, la UTN adquirió, en condiciones muy ventajosas, una licencia que le da acceso a todos los componentes importantes del software desarrollado por NI</a:t>
            </a:r>
          </a:p>
          <a:p>
            <a:pPr marL="742924" lvl="1" indent="-285750">
              <a:spcBef>
                <a:spcPts val="600"/>
              </a:spcBef>
              <a:buFont typeface="Arial" panose="020B0604020202020204" pitchFamily="34" charset="0"/>
              <a:buChar char="•"/>
            </a:pPr>
            <a:r>
              <a:rPr lang="es-AR" dirty="0"/>
              <a:t>Esta licencia:</a:t>
            </a:r>
          </a:p>
          <a:p>
            <a:pPr marL="1200098" lvl="2" indent="-285750">
              <a:spcBef>
                <a:spcPts val="600"/>
              </a:spcBef>
              <a:buFont typeface="Arial" panose="020B0604020202020204" pitchFamily="34" charset="0"/>
              <a:buChar char="•"/>
            </a:pPr>
            <a:r>
              <a:rPr lang="es-AR" dirty="0"/>
              <a:t>Alcanza a todas las Regionales de la UTN</a:t>
            </a:r>
          </a:p>
          <a:p>
            <a:pPr marL="1200098" lvl="2" indent="-285750">
              <a:buFont typeface="Arial" panose="020B0604020202020204" pitchFamily="34" charset="0"/>
              <a:buChar char="•"/>
            </a:pPr>
            <a:r>
              <a:rPr lang="es-AR" dirty="0"/>
              <a:t>Permite instalar el software provisto en todas la computadoras que pertenezcan a la UTN y residan permanentemente dentro de sus instalaciones</a:t>
            </a:r>
          </a:p>
          <a:p>
            <a:pPr marL="1200098" lvl="2" indent="-285750">
              <a:buFont typeface="Arial" panose="020B0604020202020204" pitchFamily="34" charset="0"/>
              <a:buChar char="•"/>
            </a:pPr>
            <a:r>
              <a:rPr lang="es-AR" dirty="0"/>
              <a:t>Es vitalicia</a:t>
            </a:r>
          </a:p>
          <a:p>
            <a:pPr marL="1200098" lvl="2" indent="-285750">
              <a:buFont typeface="Arial" panose="020B0604020202020204" pitchFamily="34" charset="0"/>
              <a:buChar char="•"/>
            </a:pPr>
            <a:r>
              <a:rPr lang="es-AR" dirty="0"/>
              <a:t>Incluye un importante programa de soporte y perfeccionamiento profesional de renovación anual</a:t>
            </a:r>
          </a:p>
        </p:txBody>
      </p:sp>
      <p:grpSp>
        <p:nvGrpSpPr>
          <p:cNvPr id="99" name="Group 98"/>
          <p:cNvGrpSpPr/>
          <p:nvPr/>
        </p:nvGrpSpPr>
        <p:grpSpPr>
          <a:xfrm>
            <a:off x="54926814" y="278664"/>
            <a:ext cx="4452635" cy="9674605"/>
            <a:chOff x="41909396" y="903067"/>
            <a:chExt cx="3339476" cy="7255954"/>
          </a:xfrm>
        </p:grpSpPr>
        <p:sp>
          <p:nvSpPr>
            <p:cNvPr id="100" name="Rectangle 9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01" name="TextBox 10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02" name="Picture 10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3" name="Picture 10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4" name="Group 103"/>
          <p:cNvGrpSpPr/>
          <p:nvPr/>
        </p:nvGrpSpPr>
        <p:grpSpPr>
          <a:xfrm>
            <a:off x="55130014" y="481864"/>
            <a:ext cx="4452635" cy="9674605"/>
            <a:chOff x="41909396" y="903067"/>
            <a:chExt cx="3339476" cy="7255954"/>
          </a:xfrm>
        </p:grpSpPr>
        <p:sp>
          <p:nvSpPr>
            <p:cNvPr id="105" name="Rectangle 10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06" name="TextBox 10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07" name="Picture 10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8" name="Picture 10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9" name="Group 108"/>
          <p:cNvGrpSpPr/>
          <p:nvPr/>
        </p:nvGrpSpPr>
        <p:grpSpPr>
          <a:xfrm>
            <a:off x="55333214" y="685064"/>
            <a:ext cx="4452635" cy="9674605"/>
            <a:chOff x="41909396" y="903067"/>
            <a:chExt cx="3339476" cy="7255954"/>
          </a:xfrm>
        </p:grpSpPr>
        <p:sp>
          <p:nvSpPr>
            <p:cNvPr id="110" name="Rectangle 10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11" name="TextBox 11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12" name="Picture 1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3" name="Picture 11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4" name="Group 113"/>
          <p:cNvGrpSpPr/>
          <p:nvPr/>
        </p:nvGrpSpPr>
        <p:grpSpPr>
          <a:xfrm>
            <a:off x="55536414" y="888264"/>
            <a:ext cx="4452635" cy="9674605"/>
            <a:chOff x="41909396" y="903067"/>
            <a:chExt cx="3339476" cy="7255954"/>
          </a:xfrm>
        </p:grpSpPr>
        <p:sp>
          <p:nvSpPr>
            <p:cNvPr id="115" name="Rectangle 11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16" name="TextBox 11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17" name="Picture 1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8" name="Picture 11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9" name="Group 118"/>
          <p:cNvGrpSpPr/>
          <p:nvPr/>
        </p:nvGrpSpPr>
        <p:grpSpPr>
          <a:xfrm>
            <a:off x="48830682" y="-5817866"/>
            <a:ext cx="4452635" cy="9674605"/>
            <a:chOff x="41909396" y="903067"/>
            <a:chExt cx="3339476" cy="7255954"/>
          </a:xfrm>
        </p:grpSpPr>
        <p:sp>
          <p:nvSpPr>
            <p:cNvPr id="120" name="Rectangle 11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21" name="TextBox 12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22" name="Picture 1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3" name="Picture 12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24" name="Group 123"/>
          <p:cNvGrpSpPr/>
          <p:nvPr/>
        </p:nvGrpSpPr>
        <p:grpSpPr>
          <a:xfrm>
            <a:off x="49033882" y="-5614666"/>
            <a:ext cx="4452635" cy="9674605"/>
            <a:chOff x="41909396" y="903067"/>
            <a:chExt cx="3339476" cy="7255954"/>
          </a:xfrm>
        </p:grpSpPr>
        <p:sp>
          <p:nvSpPr>
            <p:cNvPr id="125" name="Rectangle 12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26" name="TextBox 12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27" name="Picture 1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8" name="Picture 12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sp>
        <p:nvSpPr>
          <p:cNvPr id="129" name="Rectangle 128"/>
          <p:cNvSpPr/>
          <p:nvPr/>
        </p:nvSpPr>
        <p:spPr>
          <a:xfrm>
            <a:off x="55760555" y="1091464"/>
            <a:ext cx="4431693" cy="96746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30" name="TextBox 129"/>
          <p:cNvSpPr txBox="1"/>
          <p:nvPr/>
        </p:nvSpPr>
        <p:spPr>
          <a:xfrm>
            <a:off x="55739614" y="3859211"/>
            <a:ext cx="4364973" cy="748988"/>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31" name="Picture 1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87165" y="1684682"/>
            <a:ext cx="898144" cy="1056640"/>
          </a:xfrm>
          <a:prstGeom prst="rect">
            <a:avLst/>
          </a:prstGeom>
        </p:spPr>
      </p:pic>
      <p:pic>
        <p:nvPicPr>
          <p:cNvPr id="132" name="Picture 131"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118371" y="3014679"/>
            <a:ext cx="3714496" cy="804672"/>
          </a:xfrm>
          <a:prstGeom prst="rect">
            <a:avLst/>
          </a:prstGeom>
        </p:spPr>
      </p:pic>
      <p:sp>
        <p:nvSpPr>
          <p:cNvPr id="4" name="Title 3"/>
          <p:cNvSpPr>
            <a:spLocks noGrp="1"/>
          </p:cNvSpPr>
          <p:nvPr>
            <p:ph type="title"/>
          </p:nvPr>
        </p:nvSpPr>
        <p:spPr/>
        <p:txBody>
          <a:bodyPr/>
          <a:lstStyle/>
          <a:p>
            <a:r>
              <a:rPr lang="en-US" dirty="0"/>
              <a:t>Un </a:t>
            </a:r>
            <a:r>
              <a:rPr lang="en-US" dirty="0" err="1"/>
              <a:t>ejemplo</a:t>
            </a:r>
            <a:r>
              <a:rPr lang="en-US" dirty="0"/>
              <a:t> </a:t>
            </a:r>
            <a:r>
              <a:rPr lang="en-US" dirty="0" err="1"/>
              <a:t>argentino</a:t>
            </a:r>
            <a:r>
              <a:rPr lang="en-US" dirty="0"/>
              <a:t>…</a:t>
            </a:r>
          </a:p>
        </p:txBody>
      </p:sp>
      <p:sp>
        <p:nvSpPr>
          <p:cNvPr id="153" name="TextBox 152"/>
          <p:cNvSpPr txBox="1"/>
          <p:nvPr/>
        </p:nvSpPr>
        <p:spPr>
          <a:xfrm>
            <a:off x="3615998" y="10082670"/>
            <a:ext cx="1774652"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r>
              <a:rPr lang="en-US" sz="1200" dirty="0">
                <a:solidFill>
                  <a:schemeClr val="bg1">
                    <a:lumMod val="95000"/>
                  </a:schemeClr>
                </a:solidFill>
              </a:rPr>
              <a:t>Electric Power Steering</a:t>
            </a:r>
          </a:p>
        </p:txBody>
      </p:sp>
      <p:sp>
        <p:nvSpPr>
          <p:cNvPr id="154" name="TextBox 153"/>
          <p:cNvSpPr txBox="1"/>
          <p:nvPr/>
        </p:nvSpPr>
        <p:spPr>
          <a:xfrm>
            <a:off x="5205919" y="9178213"/>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5" name="TextBox 154"/>
          <p:cNvSpPr txBox="1"/>
          <p:nvPr/>
        </p:nvSpPr>
        <p:spPr>
          <a:xfrm>
            <a:off x="5205919" y="9630442"/>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6" name="TextBox 155"/>
          <p:cNvSpPr txBox="1"/>
          <p:nvPr/>
        </p:nvSpPr>
        <p:spPr>
          <a:xfrm>
            <a:off x="5205919" y="8725984"/>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7" name="TextBox 156"/>
          <p:cNvSpPr txBox="1"/>
          <p:nvPr/>
        </p:nvSpPr>
        <p:spPr>
          <a:xfrm>
            <a:off x="5205920" y="8273755"/>
            <a:ext cx="18473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8" name="TextBox 157"/>
          <p:cNvSpPr txBox="1"/>
          <p:nvPr/>
        </p:nvSpPr>
        <p:spPr>
          <a:xfrm>
            <a:off x="5205919" y="7821526"/>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9" name="TextBox 158"/>
          <p:cNvSpPr txBox="1"/>
          <p:nvPr/>
        </p:nvSpPr>
        <p:spPr>
          <a:xfrm>
            <a:off x="5205920" y="7369297"/>
            <a:ext cx="18473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Tree>
    <p:extLst>
      <p:ext uri="{BB962C8B-B14F-4D97-AF65-F5344CB8AC3E}">
        <p14:creationId xmlns:p14="http://schemas.microsoft.com/office/powerpoint/2010/main" val="2384373655"/>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31520"/>
            <a:ext cx="8975558" cy="3876679"/>
          </a:xfrm>
          <a:prstGeom prst="rect">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742924" lvl="1" indent="-285750">
              <a:spcBef>
                <a:spcPts val="600"/>
              </a:spcBef>
              <a:buFont typeface="Arial" panose="020B0604020202020204" pitchFamily="34" charset="0"/>
              <a:buChar char="•"/>
            </a:pPr>
            <a:r>
              <a:rPr lang="es-AR" dirty="0"/>
              <a:t>La UTN tiene unos cuantos docentes que ya son usuarios aislados de LabVIEW y hardware de NI</a:t>
            </a:r>
          </a:p>
          <a:p>
            <a:pPr marL="742924" lvl="1" indent="-285750">
              <a:spcBef>
                <a:spcPts val="600"/>
              </a:spcBef>
              <a:buFont typeface="Arial" panose="020B0604020202020204" pitchFamily="34" charset="0"/>
              <a:buChar char="•"/>
            </a:pPr>
            <a:r>
              <a:rPr lang="es-AR" dirty="0"/>
              <a:t>Si la plataforma se usa de manera aislada, parcial o casual, su impacto sobre el sistema no va a ser relevante</a:t>
            </a:r>
          </a:p>
          <a:p>
            <a:pPr marL="742924" lvl="1" indent="-285750">
              <a:spcBef>
                <a:spcPts val="600"/>
              </a:spcBef>
              <a:buFont typeface="Arial" panose="020B0604020202020204" pitchFamily="34" charset="0"/>
              <a:buChar char="•"/>
            </a:pPr>
            <a:r>
              <a:rPr lang="es-AR" dirty="0"/>
              <a:t>Si la aprovechan pueden aportar a su proceso educativo con:</a:t>
            </a:r>
          </a:p>
          <a:p>
            <a:pPr marL="1200098" lvl="2" indent="-285750">
              <a:spcBef>
                <a:spcPts val="600"/>
              </a:spcBef>
              <a:buFont typeface="Arial" panose="020B0604020202020204" pitchFamily="34" charset="0"/>
              <a:buChar char="•"/>
            </a:pPr>
            <a:r>
              <a:rPr lang="es-AR" dirty="0"/>
              <a:t>Aprendizaje con manos en la masa</a:t>
            </a:r>
          </a:p>
          <a:p>
            <a:pPr marL="1200098" lvl="2" indent="-285750">
              <a:buFont typeface="Arial" panose="020B0604020202020204" pitchFamily="34" charset="0"/>
              <a:buChar char="•"/>
            </a:pPr>
            <a:r>
              <a:rPr lang="es-AR" dirty="0"/>
              <a:t>Trabajo en grupo</a:t>
            </a:r>
          </a:p>
          <a:p>
            <a:pPr marL="1200098" lvl="2" indent="-285750">
              <a:buFont typeface="Arial" panose="020B0604020202020204" pitchFamily="34" charset="0"/>
              <a:buChar char="•"/>
            </a:pPr>
            <a:r>
              <a:rPr lang="es-AR" dirty="0"/>
              <a:t>Trabajos de proyecto</a:t>
            </a:r>
          </a:p>
          <a:p>
            <a:pPr marL="1200098" lvl="2" indent="-285750">
              <a:buFont typeface="Arial" panose="020B0604020202020204" pitchFamily="34" charset="0"/>
              <a:buChar char="•"/>
            </a:pPr>
            <a:r>
              <a:rPr lang="es-AR" dirty="0"/>
              <a:t>Aprendizaje por indagación</a:t>
            </a:r>
          </a:p>
          <a:p>
            <a:pPr marL="1200098" lvl="2" indent="-285750">
              <a:buFont typeface="Arial" panose="020B0604020202020204" pitchFamily="34" charset="0"/>
              <a:buChar char="•"/>
            </a:pPr>
            <a:r>
              <a:rPr lang="es-AR" dirty="0"/>
              <a:t>Solvencia en el uso de una herramienta estándar de la industria</a:t>
            </a:r>
          </a:p>
          <a:p>
            <a:pPr marL="1200098" lvl="2" indent="-285750">
              <a:buFont typeface="Arial" panose="020B0604020202020204" pitchFamily="34" charset="0"/>
              <a:buChar char="•"/>
            </a:pPr>
            <a:r>
              <a:rPr lang="es-AR" dirty="0"/>
              <a:t>Posibilidad de acometer proyectos complejos y ambiciosos</a:t>
            </a:r>
          </a:p>
        </p:txBody>
      </p:sp>
      <p:grpSp>
        <p:nvGrpSpPr>
          <p:cNvPr id="99" name="Group 98"/>
          <p:cNvGrpSpPr/>
          <p:nvPr/>
        </p:nvGrpSpPr>
        <p:grpSpPr>
          <a:xfrm>
            <a:off x="54926814" y="278664"/>
            <a:ext cx="4452635" cy="9674605"/>
            <a:chOff x="41909396" y="903067"/>
            <a:chExt cx="3339476" cy="7255954"/>
          </a:xfrm>
        </p:grpSpPr>
        <p:sp>
          <p:nvSpPr>
            <p:cNvPr id="100" name="Rectangle 9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01" name="TextBox 10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02" name="Picture 10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3" name="Picture 10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4" name="Group 103"/>
          <p:cNvGrpSpPr/>
          <p:nvPr/>
        </p:nvGrpSpPr>
        <p:grpSpPr>
          <a:xfrm>
            <a:off x="55130014" y="481864"/>
            <a:ext cx="4452635" cy="9674605"/>
            <a:chOff x="41909396" y="903067"/>
            <a:chExt cx="3339476" cy="7255954"/>
          </a:xfrm>
        </p:grpSpPr>
        <p:sp>
          <p:nvSpPr>
            <p:cNvPr id="105" name="Rectangle 10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06" name="TextBox 10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07" name="Picture 10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08" name="Picture 10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09" name="Group 108"/>
          <p:cNvGrpSpPr/>
          <p:nvPr/>
        </p:nvGrpSpPr>
        <p:grpSpPr>
          <a:xfrm>
            <a:off x="55333214" y="685064"/>
            <a:ext cx="4452635" cy="9674605"/>
            <a:chOff x="41909396" y="903067"/>
            <a:chExt cx="3339476" cy="7255954"/>
          </a:xfrm>
        </p:grpSpPr>
        <p:sp>
          <p:nvSpPr>
            <p:cNvPr id="110" name="Rectangle 10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11" name="TextBox 11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12" name="Picture 1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3" name="Picture 11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4" name="Group 113"/>
          <p:cNvGrpSpPr/>
          <p:nvPr/>
        </p:nvGrpSpPr>
        <p:grpSpPr>
          <a:xfrm>
            <a:off x="55536414" y="888264"/>
            <a:ext cx="4452635" cy="9674605"/>
            <a:chOff x="41909396" y="903067"/>
            <a:chExt cx="3339476" cy="7255954"/>
          </a:xfrm>
        </p:grpSpPr>
        <p:sp>
          <p:nvSpPr>
            <p:cNvPr id="115" name="Rectangle 11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16" name="TextBox 11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17" name="Picture 1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18" name="Picture 11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19" name="Group 118"/>
          <p:cNvGrpSpPr/>
          <p:nvPr/>
        </p:nvGrpSpPr>
        <p:grpSpPr>
          <a:xfrm>
            <a:off x="48830682" y="-5817866"/>
            <a:ext cx="4452635" cy="9674605"/>
            <a:chOff x="41909396" y="903067"/>
            <a:chExt cx="3339476" cy="7255954"/>
          </a:xfrm>
        </p:grpSpPr>
        <p:sp>
          <p:nvSpPr>
            <p:cNvPr id="120" name="Rectangle 119"/>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21" name="TextBox 120"/>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22" name="Picture 1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3" name="Picture 122"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grpSp>
        <p:nvGrpSpPr>
          <p:cNvPr id="124" name="Group 123"/>
          <p:cNvGrpSpPr/>
          <p:nvPr/>
        </p:nvGrpSpPr>
        <p:grpSpPr>
          <a:xfrm>
            <a:off x="49033882" y="-5614666"/>
            <a:ext cx="4452635" cy="9674605"/>
            <a:chOff x="41909396" y="903067"/>
            <a:chExt cx="3339476" cy="7255954"/>
          </a:xfrm>
        </p:grpSpPr>
        <p:sp>
          <p:nvSpPr>
            <p:cNvPr id="125" name="Rectangle 124"/>
            <p:cNvSpPr/>
            <p:nvPr/>
          </p:nvSpPr>
          <p:spPr>
            <a:xfrm>
              <a:off x="41925102" y="903067"/>
              <a:ext cx="3323770" cy="72559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26" name="TextBox 125"/>
            <p:cNvSpPr txBox="1"/>
            <p:nvPr/>
          </p:nvSpPr>
          <p:spPr>
            <a:xfrm>
              <a:off x="41909396" y="2978877"/>
              <a:ext cx="3273730" cy="561741"/>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27" name="Picture 1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20059" y="1347981"/>
              <a:ext cx="673608" cy="792480"/>
            </a:xfrm>
            <a:prstGeom prst="rect">
              <a:avLst/>
            </a:prstGeom>
          </p:spPr>
        </p:pic>
        <p:pic>
          <p:nvPicPr>
            <p:cNvPr id="128" name="Picture 127"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93464" y="2345479"/>
              <a:ext cx="2785872" cy="603504"/>
            </a:xfrm>
            <a:prstGeom prst="rect">
              <a:avLst/>
            </a:prstGeom>
          </p:spPr>
        </p:pic>
      </p:grpSp>
      <p:sp>
        <p:nvSpPr>
          <p:cNvPr id="129" name="Rectangle 128"/>
          <p:cNvSpPr/>
          <p:nvPr/>
        </p:nvSpPr>
        <p:spPr>
          <a:xfrm>
            <a:off x="55760555" y="1091464"/>
            <a:ext cx="4431693" cy="96746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0"/>
            <a:endParaRPr lang="en-US" sz="2667" dirty="0">
              <a:solidFill>
                <a:prstClr val="white"/>
              </a:solidFill>
              <a:effectLst>
                <a:outerShdw dist="25400" dir="5400000" algn="tl" rotWithShape="0">
                  <a:srgbClr val="000000">
                    <a:alpha val="50000"/>
                  </a:srgbClr>
                </a:outerShdw>
              </a:effectLst>
              <a:latin typeface="Univers Com 45 Light" charset="0"/>
            </a:endParaRPr>
          </a:p>
        </p:txBody>
      </p:sp>
      <p:sp>
        <p:nvSpPr>
          <p:cNvPr id="130" name="TextBox 129"/>
          <p:cNvSpPr txBox="1"/>
          <p:nvPr/>
        </p:nvSpPr>
        <p:spPr>
          <a:xfrm>
            <a:off x="55739614" y="3859211"/>
            <a:ext cx="4364973" cy="748988"/>
          </a:xfrm>
          <a:prstGeom prst="rect">
            <a:avLst/>
          </a:prstGeom>
          <a:noFill/>
        </p:spPr>
        <p:txBody>
          <a:bodyPr wrap="square" rtlCol="0">
            <a:spAutoFit/>
          </a:bodyPr>
          <a:lstStyle/>
          <a:p>
            <a:pPr algn="ctr" defTabSz="609550"/>
            <a:r>
              <a:rPr lang="en-US" sz="4267" dirty="0">
                <a:solidFill>
                  <a:srgbClr val="0A60A3">
                    <a:lumMod val="75000"/>
                  </a:srgbClr>
                </a:solidFill>
                <a:effectLst>
                  <a:outerShdw dist="25400" dir="5400000" algn="tl" rotWithShape="0">
                    <a:srgbClr val="000000">
                      <a:alpha val="50000"/>
                    </a:srgbClr>
                  </a:outerShdw>
                </a:effectLst>
                <a:latin typeface="Univers Com 45 Light" charset="0"/>
                <a:cs typeface="Univers Com 45 Light" charset="0"/>
              </a:rPr>
              <a:t>Aug. 3-6, 2015</a:t>
            </a:r>
          </a:p>
        </p:txBody>
      </p:sp>
      <p:pic>
        <p:nvPicPr>
          <p:cNvPr id="131" name="Picture 1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87165" y="1684682"/>
            <a:ext cx="898144" cy="1056640"/>
          </a:xfrm>
          <a:prstGeom prst="rect">
            <a:avLst/>
          </a:prstGeom>
        </p:spPr>
      </p:pic>
      <p:pic>
        <p:nvPicPr>
          <p:cNvPr id="132" name="Picture 131" descr="NIWeek_blue_ppt onl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118371" y="3014679"/>
            <a:ext cx="3714496" cy="804672"/>
          </a:xfrm>
          <a:prstGeom prst="rect">
            <a:avLst/>
          </a:prstGeom>
        </p:spPr>
      </p:pic>
      <p:sp>
        <p:nvSpPr>
          <p:cNvPr id="4" name="Title 3"/>
          <p:cNvSpPr>
            <a:spLocks noGrp="1"/>
          </p:cNvSpPr>
          <p:nvPr>
            <p:ph type="title"/>
          </p:nvPr>
        </p:nvSpPr>
        <p:spPr/>
        <p:txBody>
          <a:bodyPr/>
          <a:lstStyle/>
          <a:p>
            <a:r>
              <a:rPr lang="en-US" dirty="0"/>
              <a:t>Estado de </a:t>
            </a:r>
            <a:r>
              <a:rPr lang="en-US" dirty="0" err="1"/>
              <a:t>situación</a:t>
            </a:r>
            <a:r>
              <a:rPr lang="en-US" dirty="0"/>
              <a:t>…</a:t>
            </a:r>
          </a:p>
        </p:txBody>
      </p:sp>
      <p:sp>
        <p:nvSpPr>
          <p:cNvPr id="153" name="TextBox 152"/>
          <p:cNvSpPr txBox="1"/>
          <p:nvPr/>
        </p:nvSpPr>
        <p:spPr>
          <a:xfrm>
            <a:off x="3615998" y="10082670"/>
            <a:ext cx="1774652"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r>
              <a:rPr lang="en-US" sz="1200" dirty="0">
                <a:solidFill>
                  <a:schemeClr val="bg1">
                    <a:lumMod val="95000"/>
                  </a:schemeClr>
                </a:solidFill>
              </a:rPr>
              <a:t>Electric Power Steering</a:t>
            </a:r>
          </a:p>
        </p:txBody>
      </p:sp>
      <p:sp>
        <p:nvSpPr>
          <p:cNvPr id="154" name="TextBox 153"/>
          <p:cNvSpPr txBox="1"/>
          <p:nvPr/>
        </p:nvSpPr>
        <p:spPr>
          <a:xfrm>
            <a:off x="5205919" y="9178213"/>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5" name="TextBox 154"/>
          <p:cNvSpPr txBox="1"/>
          <p:nvPr/>
        </p:nvSpPr>
        <p:spPr>
          <a:xfrm>
            <a:off x="5205919" y="9630442"/>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6" name="TextBox 155"/>
          <p:cNvSpPr txBox="1"/>
          <p:nvPr/>
        </p:nvSpPr>
        <p:spPr>
          <a:xfrm>
            <a:off x="5205919" y="8725984"/>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7" name="TextBox 156"/>
          <p:cNvSpPr txBox="1"/>
          <p:nvPr/>
        </p:nvSpPr>
        <p:spPr>
          <a:xfrm>
            <a:off x="5205920" y="8273755"/>
            <a:ext cx="18473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8" name="TextBox 157"/>
          <p:cNvSpPr txBox="1"/>
          <p:nvPr/>
        </p:nvSpPr>
        <p:spPr>
          <a:xfrm>
            <a:off x="5205919" y="7821526"/>
            <a:ext cx="18473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
        <p:nvSpPr>
          <p:cNvPr id="159" name="TextBox 158"/>
          <p:cNvSpPr txBox="1"/>
          <p:nvPr/>
        </p:nvSpPr>
        <p:spPr>
          <a:xfrm>
            <a:off x="5205920" y="7369297"/>
            <a:ext cx="18473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r"/>
            <a:endParaRPr lang="en-US" sz="1200" dirty="0">
              <a:solidFill>
                <a:schemeClr val="bg1">
                  <a:lumMod val="95000"/>
                </a:schemeClr>
              </a:solidFill>
            </a:endParaRPr>
          </a:p>
        </p:txBody>
      </p:sp>
    </p:spTree>
    <p:extLst>
      <p:ext uri="{BB962C8B-B14F-4D97-AF65-F5344CB8AC3E}">
        <p14:creationId xmlns:p14="http://schemas.microsoft.com/office/powerpoint/2010/main" val="669180351"/>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SYNC_SLIDE_GUID" val="bd79a3ef-7fc8-419e-8c1b-a0ccdd308bdf"/>
  <p:tag name="PPSNARRATION" val="4,2025658001,C:\Users\bhayt\Documents\Sales Enablement\Product\NI ELVIS III\What is NI ELVIS_pptx\Media.ppcx"/>
</p:tagLst>
</file>

<file path=ppt/theme/theme1.xml><?xml version="1.0" encoding="utf-8"?>
<a:theme xmlns:a="http://schemas.openxmlformats.org/drawingml/2006/main" name="Corporate Template_2016">
  <a:themeElements>
    <a:clrScheme name="Corporate Colors Template">
      <a:dk1>
        <a:srgbClr val="000000"/>
      </a:dk1>
      <a:lt1>
        <a:srgbClr val="FFFFFF"/>
      </a:lt1>
      <a:dk2>
        <a:srgbClr val="0A60A3"/>
      </a:dk2>
      <a:lt2>
        <a:srgbClr val="F5F5F5"/>
      </a:lt2>
      <a:accent1>
        <a:srgbClr val="0A60A3"/>
      </a:accent1>
      <a:accent2>
        <a:srgbClr val="F15A22"/>
      </a:accent2>
      <a:accent3>
        <a:srgbClr val="009800"/>
      </a:accent3>
      <a:accent4>
        <a:srgbClr val="FEC313"/>
      </a:accent4>
      <a:accent5>
        <a:srgbClr val="86BCDD"/>
      </a:accent5>
      <a:accent6>
        <a:srgbClr val="6A4686"/>
      </a:accent6>
      <a:hlink>
        <a:srgbClr val="929292"/>
      </a:hlink>
      <a:folHlink>
        <a:srgbClr val="669DD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a:solidFill>
            <a:srgbClr val="0A60A3"/>
          </a:solidFill>
        </a:ln>
        <a:effectLst/>
      </a:spPr>
      <a:bodyPr lIns="0" r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2">
              <a:lumMod val="25000"/>
            </a:schemeClr>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defRPr sz="1600" dirty="0" smtClean="0"/>
        </a:defPPr>
      </a:lstStyle>
    </a:txDef>
  </a:objectDefaults>
  <a:extraClrSchemeLst/>
  <a:extLst>
    <a:ext uri="{05A4C25C-085E-4340-85A3-A5531E510DB2}">
      <thm15:themeFamily xmlns:thm15="http://schemas.microsoft.com/office/thememl/2012/main" name="Corporate Template 2016 NEW LOOK" id="{1000C052-D142-F94A-A522-1CB80D28E460}" vid="{C1F01116-8A4F-4940-A151-1041466B1B39}"/>
    </a:ext>
  </a:extLst>
</a:theme>
</file>

<file path=ppt/theme/theme2.xml><?xml version="1.0" encoding="utf-8"?>
<a:theme xmlns:a="http://schemas.openxmlformats.org/drawingml/2006/main" name="Cofidential Template">
  <a:themeElements>
    <a:clrScheme name="Corporate Colors Template">
      <a:dk1>
        <a:srgbClr val="000000"/>
      </a:dk1>
      <a:lt1>
        <a:srgbClr val="FFFFFF"/>
      </a:lt1>
      <a:dk2>
        <a:srgbClr val="0A60A3"/>
      </a:dk2>
      <a:lt2>
        <a:srgbClr val="F5F5F5"/>
      </a:lt2>
      <a:accent1>
        <a:srgbClr val="0A60A3"/>
      </a:accent1>
      <a:accent2>
        <a:srgbClr val="F15A22"/>
      </a:accent2>
      <a:accent3>
        <a:srgbClr val="009800"/>
      </a:accent3>
      <a:accent4>
        <a:srgbClr val="FEC313"/>
      </a:accent4>
      <a:accent5>
        <a:srgbClr val="86BCDD"/>
      </a:accent5>
      <a:accent6>
        <a:srgbClr val="6A4686"/>
      </a:accent6>
      <a:hlink>
        <a:srgbClr val="929292"/>
      </a:hlink>
      <a:folHlink>
        <a:srgbClr val="669DD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a:solidFill>
            <a:srgbClr val="0A60A3"/>
          </a:solidFill>
        </a:ln>
        <a:effectLst/>
      </a:spPr>
      <a:bodyPr lIns="0" r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2">
              <a:lumMod val="25000"/>
            </a:schemeClr>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defRPr sz="1600" dirty="0" smtClean="0"/>
        </a:defPPr>
      </a:lstStyle>
    </a:txDef>
  </a:objectDefaults>
  <a:extraClrSchemeLst/>
  <a:extLst>
    <a:ext uri="{05A4C25C-085E-4340-85A3-A5531E510DB2}">
      <thm15:themeFamily xmlns:thm15="http://schemas.microsoft.com/office/thememl/2012/main" name="Corporate Template 2016 NEW LOOK" id="{1000C052-D142-F94A-A522-1CB80D28E460}" vid="{C1F01116-8A4F-4940-A151-1041466B1B3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0313fac-b47e-4938-982c-7a62114de386">
      <UserInfo>
        <DisplayName>Trisha McDonell</DisplayName>
        <AccountId>90</AccountId>
        <AccountType/>
      </UserInfo>
      <UserInfo>
        <DisplayName>Komal Buyo</DisplayName>
        <AccountId>32</AccountId>
        <AccountType/>
      </UserInfo>
      <UserInfo>
        <DisplayName>Meredith DeLeon</DisplayName>
        <AccountId>46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1C0A1E1D465044BF1A24D8226AC7C5" ma:contentTypeVersion="4" ma:contentTypeDescription="Create a new document." ma:contentTypeScope="" ma:versionID="8132eb0e5fa3794f2724b3df67ccae0a">
  <xsd:schema xmlns:xsd="http://www.w3.org/2001/XMLSchema" xmlns:xs="http://www.w3.org/2001/XMLSchema" xmlns:p="http://schemas.microsoft.com/office/2006/metadata/properties" xmlns:ns2="70313fac-b47e-4938-982c-7a62114de386" targetNamespace="http://schemas.microsoft.com/office/2006/metadata/properties" ma:root="true" ma:fieldsID="8dc4bb050753127718b03ec3a541010e" ns2:_="">
    <xsd:import namespace="70313fac-b47e-4938-982c-7a62114de38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313fac-b47e-4938-982c-7a62114de38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F911CC-AF0E-4A54-A430-CDBC70DBE7C3}">
  <ds:schemaRefs>
    <ds:schemaRef ds:uri="http://schemas.microsoft.com/sharepoint/v3/contenttype/forms"/>
  </ds:schemaRefs>
</ds:datastoreItem>
</file>

<file path=customXml/itemProps2.xml><?xml version="1.0" encoding="utf-8"?>
<ds:datastoreItem xmlns:ds="http://schemas.openxmlformats.org/officeDocument/2006/customXml" ds:itemID="{DAA41B2A-4BCA-4EEC-8D90-1B81F955377F}">
  <ds:schemaRefs>
    <ds:schemaRef ds:uri="http://schemas.microsoft.com/office/2006/metadata/properties"/>
    <ds:schemaRef ds:uri="http://schemas.microsoft.com/office/2006/documentManagement/types"/>
    <ds:schemaRef ds:uri="http://purl.org/dc/dcmitype/"/>
    <ds:schemaRef ds:uri="http://schemas.microsoft.com/office/infopath/2007/PartnerControls"/>
    <ds:schemaRef ds:uri="http://www.w3.org/XML/1998/namespace"/>
    <ds:schemaRef ds:uri="70313fac-b47e-4938-982c-7a62114de386"/>
    <ds:schemaRef ds:uri="http://schemas.openxmlformats.org/package/2006/metadata/core-properties"/>
    <ds:schemaRef ds:uri="http://purl.org/dc/terms/"/>
    <ds:schemaRef ds:uri="http://purl.org/dc/elements/1.1/"/>
  </ds:schemaRefs>
</ds:datastoreItem>
</file>

<file path=customXml/itemProps3.xml><?xml version="1.0" encoding="utf-8"?>
<ds:datastoreItem xmlns:ds="http://schemas.openxmlformats.org/officeDocument/2006/customXml" ds:itemID="{F8FBEFBF-D61E-4B89-A03D-AD77C72170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313fac-b47e-4938-982c-7a62114de3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Corporate Template 2016 NEW LOOK_updated 9-19</Template>
  <TotalTime>17012</TotalTime>
  <Words>6325</Words>
  <Application>Microsoft Office PowerPoint</Application>
  <PresentationFormat>Presentación en pantalla (16:9)</PresentationFormat>
  <Paragraphs>835</Paragraphs>
  <Slides>65</Slides>
  <Notes>48</Notes>
  <HiddenSlides>9</HiddenSlides>
  <MMClips>1</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65</vt:i4>
      </vt:variant>
    </vt:vector>
  </HeadingPairs>
  <TitlesOfParts>
    <vt:vector size="74" baseType="lpstr">
      <vt:lpstr>Arial</vt:lpstr>
      <vt:lpstr>Calibri</vt:lpstr>
      <vt:lpstr>Calibri Light</vt:lpstr>
      <vt:lpstr>Helvetica Neue Light</vt:lpstr>
      <vt:lpstr>Univers Com 45 Light</vt:lpstr>
      <vt:lpstr>Univers LT Std 45 Light</vt:lpstr>
      <vt:lpstr>Wingdings</vt:lpstr>
      <vt:lpstr>Corporate Template_2016</vt:lpstr>
      <vt:lpstr>Cofidential Template</vt:lpstr>
      <vt:lpstr>Presentación de PowerPoint</vt:lpstr>
      <vt:lpstr>National Instruments</vt:lpstr>
      <vt:lpstr>Presentación de PowerPoint</vt:lpstr>
      <vt:lpstr>Presentación de PowerPoint</vt:lpstr>
      <vt:lpstr>Presentación de PowerPoint</vt:lpstr>
      <vt:lpstr>Presentación de PowerPoint</vt:lpstr>
      <vt:lpstr>Estado de situación</vt:lpstr>
      <vt:lpstr>Un ejemplo argentino…</vt:lpstr>
      <vt:lpstr>Estado de situación…</vt:lpstr>
      <vt:lpstr>Estado de situación</vt:lpstr>
      <vt:lpstr>Nuestra propuesta para esta reunión</vt:lpstr>
      <vt:lpstr>Presentación de PowerPoint</vt:lpstr>
      <vt:lpstr>Un mundo con tecnologías y dispositivos concurrentes</vt:lpstr>
      <vt:lpstr>Presentación de PowerPoint</vt:lpstr>
      <vt:lpstr>Presentación de PowerPoint</vt:lpstr>
      <vt:lpstr>Una empresa importante  Crecimiento histórico</vt:lpstr>
      <vt:lpstr>Presentación de PowerPoint</vt:lpstr>
      <vt:lpstr>Presentación de PowerPoint</vt:lpstr>
      <vt:lpstr>Presentación de PowerPoint</vt:lpstr>
      <vt:lpstr>Presentación de PowerPoint</vt:lpstr>
      <vt:lpstr>Presentación de PowerPoint</vt:lpstr>
      <vt:lpstr>Nuestros clientes son exitosos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Acelerando el Descubrimento</vt:lpstr>
      <vt:lpstr>Algunos Desafíos Tecnológicos Cruciales</vt:lpstr>
      <vt:lpstr>Presentación de PowerPoint</vt:lpstr>
      <vt:lpstr>Presentación de PowerPoint</vt:lpstr>
      <vt:lpstr>Presentación de PowerPoint</vt:lpstr>
      <vt:lpstr>¿Qué preocupa a los estudiantes? (encuesta en USA) </vt:lpstr>
      <vt:lpstr>Presentación de PowerPoint</vt:lpstr>
      <vt:lpstr>Presentación de PowerPoint</vt:lpstr>
      <vt:lpstr>D</vt:lpstr>
      <vt:lpstr>Presentación de PowerPoint</vt:lpstr>
      <vt:lpstr>Modelo Asociativo de NI con las Instituciones Académicas</vt:lpstr>
      <vt:lpstr>Cambio y Mapeo Curricular</vt:lpstr>
      <vt:lpstr>Cambio y Mapeo Curricular</vt:lpstr>
      <vt:lpstr>Cooperar para Incrementar el Presupuesto para Investigación</vt:lpstr>
      <vt:lpstr>Presentación de PowerPoint</vt:lpstr>
      <vt:lpstr>Deliver Student Engagement &amp; Employment</vt:lpstr>
      <vt:lpstr>Presentación de PowerPoint</vt:lpstr>
      <vt:lpstr>Licencias Académicas de Sitio (ALS por sus siglas en Inglés)</vt:lpstr>
      <vt:lpstr>Licencias Académicas de Sitio – Características Principales</vt:lpstr>
      <vt:lpstr>Licencias Académicas de Sitio – Tipos</vt:lpstr>
      <vt:lpstr>¿Qué inlcuye la Licencia Académica de Sitio LabVIEW?</vt:lpstr>
      <vt:lpstr>Presentación de PowerPoint</vt:lpstr>
      <vt:lpstr>Licencia Académicas de Sitio LabVIEW – Módulos vs Aplicaciones</vt:lpstr>
      <vt:lpstr>Presentación de PowerPoint</vt:lpstr>
      <vt:lpstr>Programa de Servicio Estándar (SSP por su sigla en Inglés)</vt:lpstr>
      <vt:lpstr>Las ASL incluyen un número importante de licencias para estudiantes  (modo Student Install)</vt:lpstr>
      <vt:lpstr>Incremente la relevancia para la industria</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Komal Buyo</dc:creator>
  <cp:keywords/>
  <dc:description/>
  <cp:lastModifiedBy>sergio</cp:lastModifiedBy>
  <cp:revision>503</cp:revision>
  <cp:lastPrinted>2016-11-29T13:42:46Z</cp:lastPrinted>
  <dcterms:created xsi:type="dcterms:W3CDTF">2016-09-21T17:48:44Z</dcterms:created>
  <dcterms:modified xsi:type="dcterms:W3CDTF">2019-04-01T15:54:33Z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0x010100711C0A1E1D465044BF1A24D8226AC7C5</vt:lpwstr>
  </property>
  <property fmtid="{D5CDD505-2E9C-101B-9397-08002B2CF9AE}" pid="3" name="Offisync_UpdateToken">
    <vt:lpwstr>28</vt:lpwstr>
  </property>
  <property fmtid="{D5CDD505-2E9C-101B-9397-08002B2CF9AE}" pid="4" name="Jive_LatestUserAccountName">
    <vt:lpwstr>brenda.vargas@ni.com</vt:lpwstr>
  </property>
  <property fmtid="{D5CDD505-2E9C-101B-9397-08002B2CF9AE}" pid="5" name="Offisync_ServerID">
    <vt:lpwstr>638648a1-17a2-40fc-9ade-fdecfab97907</vt:lpwstr>
  </property>
  <property fmtid="{D5CDD505-2E9C-101B-9397-08002B2CF9AE}" pid="6" name="Offisync_ProviderInitializationData">
    <vt:lpwstr>https://nitalk.jiveon.com</vt:lpwstr>
  </property>
  <property fmtid="{D5CDD505-2E9C-101B-9397-08002B2CF9AE}" pid="7" name="Jive_VersionGuid">
    <vt:lpwstr>87a2c8cc-fb5c-45e0-80b2-8e35f27e978c</vt:lpwstr>
  </property>
  <property fmtid="{D5CDD505-2E9C-101B-9397-08002B2CF9AE}" pid="8" name="Offisync_UniqueId">
    <vt:lpwstr>396879</vt:lpwstr>
  </property>
  <property fmtid="{D5CDD505-2E9C-101B-9397-08002B2CF9AE}" pid="9" name="Jive_ModifiedButNotPublished">
    <vt:lpwstr>True</vt:lpwstr>
  </property>
</Properties>
</file>